
<file path=[Content_Types].xml><?xml version="1.0" encoding="utf-8"?>
<Types xmlns="http://schemas.openxmlformats.org/package/2006/content-types"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72"/>
  </p:notesMasterIdLst>
  <p:handoutMasterIdLst>
    <p:handoutMasterId r:id="rId73"/>
  </p:handoutMasterIdLst>
  <p:sldIdLst>
    <p:sldId id="256" r:id="rId5"/>
    <p:sldId id="316" r:id="rId6"/>
    <p:sldId id="257" r:id="rId7"/>
    <p:sldId id="325" r:id="rId8"/>
    <p:sldId id="322" r:id="rId9"/>
    <p:sldId id="323" r:id="rId10"/>
    <p:sldId id="324" r:id="rId11"/>
    <p:sldId id="317" r:id="rId12"/>
    <p:sldId id="320" r:id="rId13"/>
    <p:sldId id="270" r:id="rId14"/>
    <p:sldId id="277" r:id="rId15"/>
    <p:sldId id="276" r:id="rId16"/>
    <p:sldId id="289" r:id="rId17"/>
    <p:sldId id="290" r:id="rId18"/>
    <p:sldId id="285" r:id="rId19"/>
    <p:sldId id="286" r:id="rId20"/>
    <p:sldId id="287" r:id="rId21"/>
    <p:sldId id="307" r:id="rId22"/>
    <p:sldId id="306" r:id="rId23"/>
    <p:sldId id="284" r:id="rId24"/>
    <p:sldId id="282" r:id="rId25"/>
    <p:sldId id="288" r:id="rId26"/>
    <p:sldId id="295" r:id="rId27"/>
    <p:sldId id="291" r:id="rId28"/>
    <p:sldId id="283" r:id="rId29"/>
    <p:sldId id="278" r:id="rId30"/>
    <p:sldId id="292" r:id="rId31"/>
    <p:sldId id="294" r:id="rId32"/>
    <p:sldId id="293" r:id="rId33"/>
    <p:sldId id="308" r:id="rId34"/>
    <p:sldId id="309" r:id="rId35"/>
    <p:sldId id="318" r:id="rId36"/>
    <p:sldId id="314" r:id="rId37"/>
    <p:sldId id="321" r:id="rId38"/>
    <p:sldId id="315" r:id="rId39"/>
    <p:sldId id="301" r:id="rId40"/>
    <p:sldId id="279" r:id="rId41"/>
    <p:sldId id="300" r:id="rId42"/>
    <p:sldId id="303" r:id="rId43"/>
    <p:sldId id="296" r:id="rId44"/>
    <p:sldId id="297" r:id="rId45"/>
    <p:sldId id="299" r:id="rId46"/>
    <p:sldId id="302" r:id="rId47"/>
    <p:sldId id="304" r:id="rId48"/>
    <p:sldId id="298" r:id="rId49"/>
    <p:sldId id="305" r:id="rId50"/>
    <p:sldId id="281" r:id="rId51"/>
    <p:sldId id="280" r:id="rId52"/>
    <p:sldId id="310" r:id="rId53"/>
    <p:sldId id="311" r:id="rId54"/>
    <p:sldId id="312" r:id="rId55"/>
    <p:sldId id="319" r:id="rId56"/>
    <p:sldId id="313" r:id="rId57"/>
    <p:sldId id="271" r:id="rId58"/>
    <p:sldId id="272" r:id="rId59"/>
    <p:sldId id="273" r:id="rId60"/>
    <p:sldId id="274" r:id="rId61"/>
    <p:sldId id="275" r:id="rId62"/>
    <p:sldId id="267" r:id="rId63"/>
    <p:sldId id="268" r:id="rId64"/>
    <p:sldId id="269" r:id="rId65"/>
    <p:sldId id="258" r:id="rId66"/>
    <p:sldId id="260" r:id="rId67"/>
    <p:sldId id="261" r:id="rId68"/>
    <p:sldId id="262" r:id="rId69"/>
    <p:sldId id="263" r:id="rId70"/>
    <p:sldId id="266" r:id="rId71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599" autoAdjust="0"/>
  </p:normalViewPr>
  <p:slideViewPr>
    <p:cSldViewPr>
      <p:cViewPr varScale="1">
        <p:scale>
          <a:sx n="55" d="100"/>
          <a:sy n="55" d="100"/>
        </p:scale>
        <p:origin x="758" y="38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52" d="100"/>
          <a:sy n="52" d="100"/>
        </p:scale>
        <p:origin x="2664" y="3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22-4424-B2DD-C859DF438FD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922-4424-B2DD-C859DF438FD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922-4424-B2DD-C859DF438F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96055696"/>
        <c:axId val="296056088"/>
      </c:barChart>
      <c:catAx>
        <c:axId val="296055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6056088"/>
        <c:crosses val="autoZero"/>
        <c:auto val="1"/>
        <c:lblAlgn val="ctr"/>
        <c:lblOffset val="100"/>
        <c:noMultiLvlLbl val="0"/>
      </c:catAx>
      <c:valAx>
        <c:axId val="296056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6055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A1F4CD-0708-4339-A47D-25F76AEDB4D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A33616-6C58-403A-899C-3B7D55F71B27}">
      <dgm:prSet phldrT="[Text]"/>
      <dgm:spPr/>
      <dgm:t>
        <a:bodyPr/>
        <a:lstStyle/>
        <a:p>
          <a:r>
            <a:rPr lang="en-US" dirty="0"/>
            <a:t>David Hilbert</a:t>
          </a:r>
          <a:br>
            <a:rPr lang="en-US" dirty="0"/>
          </a:br>
          <a:r>
            <a:rPr lang="en-US" dirty="0"/>
            <a:t>University of </a:t>
          </a:r>
          <a:r>
            <a:rPr lang="en-US" dirty="0" err="1"/>
            <a:t>Königsberg</a:t>
          </a:r>
          <a:endParaRPr lang="en-US" dirty="0"/>
        </a:p>
      </dgm:t>
    </dgm:pt>
    <dgm:pt modelId="{D5F52E3B-7BE2-4E80-90FF-8306A17CFF8A}" type="parTrans" cxnId="{B5368AB3-6A09-4986-8A56-83DA555636EB}">
      <dgm:prSet/>
      <dgm:spPr/>
      <dgm:t>
        <a:bodyPr/>
        <a:lstStyle/>
        <a:p>
          <a:endParaRPr lang="en-US"/>
        </a:p>
      </dgm:t>
    </dgm:pt>
    <dgm:pt modelId="{163CC27F-84E5-444B-8EA9-ABC32484E352}" type="sibTrans" cxnId="{B5368AB3-6A09-4986-8A56-83DA555636EB}">
      <dgm:prSet/>
      <dgm:spPr/>
      <dgm:t>
        <a:bodyPr/>
        <a:lstStyle/>
        <a:p>
          <a:endParaRPr lang="en-US"/>
        </a:p>
      </dgm:t>
    </dgm:pt>
    <dgm:pt modelId="{F6A84389-7479-4671-AFAB-22C86A1013C3}">
      <dgm:prSet phldrT="[Text]"/>
      <dgm:spPr/>
      <dgm:t>
        <a:bodyPr/>
        <a:lstStyle/>
        <a:p>
          <a:r>
            <a:rPr lang="en-US" dirty="0"/>
            <a:t>George Papanicolaou</a:t>
          </a:r>
          <a:br>
            <a:rPr lang="en-US" dirty="0"/>
          </a:br>
          <a:r>
            <a:rPr lang="en-US" dirty="0"/>
            <a:t>NYU</a:t>
          </a:r>
        </a:p>
      </dgm:t>
    </dgm:pt>
    <dgm:pt modelId="{5E5B7B96-2CDB-4DBE-BD1E-B6804DEF3F33}" type="parTrans" cxnId="{121FD0C0-474E-4E7F-9072-7C99AEF77048}">
      <dgm:prSet/>
      <dgm:spPr/>
      <dgm:t>
        <a:bodyPr/>
        <a:lstStyle/>
        <a:p>
          <a:endParaRPr lang="en-US"/>
        </a:p>
      </dgm:t>
    </dgm:pt>
    <dgm:pt modelId="{C6A80A7F-77F7-4D7F-A182-4E9EE385A904}" type="sibTrans" cxnId="{121FD0C0-474E-4E7F-9072-7C99AEF77048}">
      <dgm:prSet/>
      <dgm:spPr/>
      <dgm:t>
        <a:bodyPr/>
        <a:lstStyle/>
        <a:p>
          <a:endParaRPr lang="en-US"/>
        </a:p>
      </dgm:t>
    </dgm:pt>
    <dgm:pt modelId="{4C0BCC3A-1670-4F8F-ABCA-12EBDF5F18AF}">
      <dgm:prSet phldrT="[Text]"/>
      <dgm:spPr/>
      <dgm:t>
        <a:bodyPr/>
        <a:lstStyle/>
        <a:p>
          <a:r>
            <a:rPr lang="en-US" dirty="0"/>
            <a:t>Russel </a:t>
          </a:r>
          <a:r>
            <a:rPr lang="en-US" dirty="0" err="1"/>
            <a:t>Caflisch</a:t>
          </a:r>
          <a:br>
            <a:rPr lang="en-US" dirty="0"/>
          </a:br>
          <a:r>
            <a:rPr lang="en-US" dirty="0"/>
            <a:t>NYU</a:t>
          </a:r>
        </a:p>
      </dgm:t>
    </dgm:pt>
    <dgm:pt modelId="{749BE13C-A129-4658-8020-8BA4323340E8}" type="parTrans" cxnId="{E3EE5DA1-1A63-4ACF-9C73-EC65FCED487D}">
      <dgm:prSet/>
      <dgm:spPr/>
      <dgm:t>
        <a:bodyPr/>
        <a:lstStyle/>
        <a:p>
          <a:endParaRPr lang="en-US"/>
        </a:p>
      </dgm:t>
    </dgm:pt>
    <dgm:pt modelId="{18B20125-7186-470B-BFF8-7486D8AA674C}" type="sibTrans" cxnId="{E3EE5DA1-1A63-4ACF-9C73-EC65FCED487D}">
      <dgm:prSet/>
      <dgm:spPr/>
      <dgm:t>
        <a:bodyPr/>
        <a:lstStyle/>
        <a:p>
          <a:endParaRPr lang="en-US"/>
        </a:p>
      </dgm:t>
    </dgm:pt>
    <dgm:pt modelId="{0518F379-9B76-4D24-9528-ABF29A5CC0F7}">
      <dgm:prSet phldrT="[Text]"/>
      <dgm:spPr/>
      <dgm:t>
        <a:bodyPr/>
        <a:lstStyle/>
        <a:p>
          <a:r>
            <a:rPr lang="en-US" dirty="0"/>
            <a:t>Richard Courant</a:t>
          </a:r>
          <a:br>
            <a:rPr lang="en-US" dirty="0"/>
          </a:br>
          <a:r>
            <a:rPr lang="en-US" dirty="0"/>
            <a:t>NYU</a:t>
          </a:r>
        </a:p>
      </dgm:t>
    </dgm:pt>
    <dgm:pt modelId="{BE12FF9A-AA6D-4E26-8169-D66AD7FF6FB4}" type="sibTrans" cxnId="{DC6C29E2-CB45-4A25-A817-0402689C31A5}">
      <dgm:prSet/>
      <dgm:spPr/>
      <dgm:t>
        <a:bodyPr/>
        <a:lstStyle/>
        <a:p>
          <a:endParaRPr lang="en-US"/>
        </a:p>
      </dgm:t>
    </dgm:pt>
    <dgm:pt modelId="{DE416E60-CF12-4738-8056-F98A479FE49F}" type="parTrans" cxnId="{DC6C29E2-CB45-4A25-A817-0402689C31A5}">
      <dgm:prSet/>
      <dgm:spPr/>
      <dgm:t>
        <a:bodyPr/>
        <a:lstStyle/>
        <a:p>
          <a:endParaRPr lang="en-US"/>
        </a:p>
      </dgm:t>
    </dgm:pt>
    <dgm:pt modelId="{5001B275-C073-40A5-BB43-9DB2F142F4A5}">
      <dgm:prSet phldrT="[Text]"/>
      <dgm:spPr/>
      <dgm:t>
        <a:bodyPr/>
        <a:lstStyle/>
        <a:p>
          <a:r>
            <a:rPr lang="en-US" dirty="0"/>
            <a:t>Michael Siegel</a:t>
          </a:r>
          <a:br>
            <a:rPr lang="en-US" dirty="0"/>
          </a:br>
          <a:r>
            <a:rPr lang="en-US" dirty="0"/>
            <a:t>NYU / NJIT</a:t>
          </a:r>
        </a:p>
      </dgm:t>
    </dgm:pt>
    <dgm:pt modelId="{1E736CA2-B24E-4140-AB46-5A65B80151A1}" type="parTrans" cxnId="{F9FCB263-3C39-4F0E-8BC0-816F8093B7BF}">
      <dgm:prSet/>
      <dgm:spPr/>
      <dgm:t>
        <a:bodyPr/>
        <a:lstStyle/>
        <a:p>
          <a:endParaRPr lang="en-US"/>
        </a:p>
      </dgm:t>
    </dgm:pt>
    <dgm:pt modelId="{48CF064F-751E-497D-8783-AC1CC92C4703}" type="sibTrans" cxnId="{F9FCB263-3C39-4F0E-8BC0-816F8093B7BF}">
      <dgm:prSet/>
      <dgm:spPr/>
      <dgm:t>
        <a:bodyPr/>
        <a:lstStyle/>
        <a:p>
          <a:endParaRPr lang="en-US"/>
        </a:p>
      </dgm:t>
    </dgm:pt>
    <dgm:pt modelId="{02AA0CAB-C924-402C-83A6-BF66A295CE70}">
      <dgm:prSet phldrT="[Text]"/>
      <dgm:spPr/>
      <dgm:t>
        <a:bodyPr/>
        <a:lstStyle/>
        <a:p>
          <a:r>
            <a:rPr lang="en-US" dirty="0"/>
            <a:t>Joseph Keller</a:t>
          </a:r>
          <a:br>
            <a:rPr lang="en-US" dirty="0"/>
          </a:br>
          <a:r>
            <a:rPr lang="en-US" dirty="0"/>
            <a:t>NYU</a:t>
          </a:r>
        </a:p>
      </dgm:t>
    </dgm:pt>
    <dgm:pt modelId="{22A33F19-8485-4197-A408-5850828C77AA}" type="parTrans" cxnId="{F92CA944-3E3C-407C-B5DE-BA5CB0E22F5E}">
      <dgm:prSet/>
      <dgm:spPr/>
    </dgm:pt>
    <dgm:pt modelId="{15E61589-DC89-48AA-9A83-D9C5AE7F4EE0}" type="sibTrans" cxnId="{F92CA944-3E3C-407C-B5DE-BA5CB0E22F5E}">
      <dgm:prSet/>
      <dgm:spPr/>
    </dgm:pt>
    <dgm:pt modelId="{BE809DCD-C791-4D06-B74E-636465068ABF}" type="pres">
      <dgm:prSet presAssocID="{6EA1F4CD-0708-4339-A47D-25F76AEDB4D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BC44882-21AA-4C17-849C-D9C786CEEDB2}" type="pres">
      <dgm:prSet presAssocID="{2EA33616-6C58-403A-899C-3B7D55F71B27}" presName="hierRoot1" presStyleCnt="0">
        <dgm:presLayoutVars>
          <dgm:hierBranch val="init"/>
        </dgm:presLayoutVars>
      </dgm:prSet>
      <dgm:spPr/>
    </dgm:pt>
    <dgm:pt modelId="{D34B3118-2238-4881-A51D-D88F2B6A435D}" type="pres">
      <dgm:prSet presAssocID="{2EA33616-6C58-403A-899C-3B7D55F71B27}" presName="rootComposite1" presStyleCnt="0"/>
      <dgm:spPr/>
    </dgm:pt>
    <dgm:pt modelId="{6EC8FE8C-3EAF-4DCB-B78C-936D0F26F435}" type="pres">
      <dgm:prSet presAssocID="{2EA33616-6C58-403A-899C-3B7D55F71B27}" presName="rootText1" presStyleLbl="node0" presStyleIdx="0" presStyleCnt="1">
        <dgm:presLayoutVars>
          <dgm:chPref val="3"/>
        </dgm:presLayoutVars>
      </dgm:prSet>
      <dgm:spPr/>
    </dgm:pt>
    <dgm:pt modelId="{EFD0803D-D0E7-4BD0-BD15-D56AA3DD3146}" type="pres">
      <dgm:prSet presAssocID="{2EA33616-6C58-403A-899C-3B7D55F71B27}" presName="rootConnector1" presStyleLbl="node1" presStyleIdx="0" presStyleCnt="0"/>
      <dgm:spPr/>
    </dgm:pt>
    <dgm:pt modelId="{76D3F05A-4157-40B3-A88D-439316AD0519}" type="pres">
      <dgm:prSet presAssocID="{2EA33616-6C58-403A-899C-3B7D55F71B27}" presName="hierChild2" presStyleCnt="0"/>
      <dgm:spPr/>
    </dgm:pt>
    <dgm:pt modelId="{9B5EC859-7248-4FBE-AAC0-34E59A4B5E3A}" type="pres">
      <dgm:prSet presAssocID="{DE416E60-CF12-4738-8056-F98A479FE49F}" presName="Name37" presStyleLbl="parChTrans1D2" presStyleIdx="0" presStyleCnt="1"/>
      <dgm:spPr/>
    </dgm:pt>
    <dgm:pt modelId="{DABCF168-8197-4DA5-94C4-057CBDCE17AB}" type="pres">
      <dgm:prSet presAssocID="{0518F379-9B76-4D24-9528-ABF29A5CC0F7}" presName="hierRoot2" presStyleCnt="0">
        <dgm:presLayoutVars>
          <dgm:hierBranch val="init"/>
        </dgm:presLayoutVars>
      </dgm:prSet>
      <dgm:spPr/>
    </dgm:pt>
    <dgm:pt modelId="{C69B29FC-971D-497C-B303-CC11DC38A35E}" type="pres">
      <dgm:prSet presAssocID="{0518F379-9B76-4D24-9528-ABF29A5CC0F7}" presName="rootComposite" presStyleCnt="0"/>
      <dgm:spPr/>
    </dgm:pt>
    <dgm:pt modelId="{EB12E4D8-E7F1-4C62-B520-31141AFC5A55}" type="pres">
      <dgm:prSet presAssocID="{0518F379-9B76-4D24-9528-ABF29A5CC0F7}" presName="rootText" presStyleLbl="node2" presStyleIdx="0" presStyleCnt="1">
        <dgm:presLayoutVars>
          <dgm:chPref val="3"/>
        </dgm:presLayoutVars>
      </dgm:prSet>
      <dgm:spPr/>
    </dgm:pt>
    <dgm:pt modelId="{F49C7E02-ADF7-47A9-B251-A05DCA6DCBF0}" type="pres">
      <dgm:prSet presAssocID="{0518F379-9B76-4D24-9528-ABF29A5CC0F7}" presName="rootConnector" presStyleLbl="node2" presStyleIdx="0" presStyleCnt="1"/>
      <dgm:spPr/>
    </dgm:pt>
    <dgm:pt modelId="{7292F90E-15B3-447A-9832-737E5FD6DA66}" type="pres">
      <dgm:prSet presAssocID="{0518F379-9B76-4D24-9528-ABF29A5CC0F7}" presName="hierChild4" presStyleCnt="0"/>
      <dgm:spPr/>
    </dgm:pt>
    <dgm:pt modelId="{6A5D421D-1F02-419E-9F69-82E82ED1CA28}" type="pres">
      <dgm:prSet presAssocID="{22A33F19-8485-4197-A408-5850828C77AA}" presName="Name37" presStyleLbl="parChTrans1D3" presStyleIdx="0" presStyleCnt="1"/>
      <dgm:spPr/>
    </dgm:pt>
    <dgm:pt modelId="{B8C408C7-3FE0-4D82-98EB-BEBDE3146098}" type="pres">
      <dgm:prSet presAssocID="{02AA0CAB-C924-402C-83A6-BF66A295CE70}" presName="hierRoot2" presStyleCnt="0">
        <dgm:presLayoutVars>
          <dgm:hierBranch val="init"/>
        </dgm:presLayoutVars>
      </dgm:prSet>
      <dgm:spPr/>
    </dgm:pt>
    <dgm:pt modelId="{C0B2C60A-F643-414B-B2D1-7FFE463479D0}" type="pres">
      <dgm:prSet presAssocID="{02AA0CAB-C924-402C-83A6-BF66A295CE70}" presName="rootComposite" presStyleCnt="0"/>
      <dgm:spPr/>
    </dgm:pt>
    <dgm:pt modelId="{21FF9A1A-5EE4-4BC0-BEE2-E20CC4A13C7B}" type="pres">
      <dgm:prSet presAssocID="{02AA0CAB-C924-402C-83A6-BF66A295CE70}" presName="rootText" presStyleLbl="node3" presStyleIdx="0" presStyleCnt="1">
        <dgm:presLayoutVars>
          <dgm:chPref val="3"/>
        </dgm:presLayoutVars>
      </dgm:prSet>
      <dgm:spPr/>
    </dgm:pt>
    <dgm:pt modelId="{4FABBB7F-3DB5-4DCE-B90C-3611F2825AFF}" type="pres">
      <dgm:prSet presAssocID="{02AA0CAB-C924-402C-83A6-BF66A295CE70}" presName="rootConnector" presStyleLbl="node3" presStyleIdx="0" presStyleCnt="1"/>
      <dgm:spPr/>
    </dgm:pt>
    <dgm:pt modelId="{C53294A3-40B7-48AF-A201-DC65E30607FB}" type="pres">
      <dgm:prSet presAssocID="{02AA0CAB-C924-402C-83A6-BF66A295CE70}" presName="hierChild4" presStyleCnt="0"/>
      <dgm:spPr/>
    </dgm:pt>
    <dgm:pt modelId="{B7369CB2-4E67-4995-BD0C-79A9C58BF014}" type="pres">
      <dgm:prSet presAssocID="{5E5B7B96-2CDB-4DBE-BD1E-B6804DEF3F33}" presName="Name37" presStyleLbl="parChTrans1D4" presStyleIdx="0" presStyleCnt="3"/>
      <dgm:spPr/>
    </dgm:pt>
    <dgm:pt modelId="{F5BB6180-02A2-462C-9ADA-06EFAABF5E11}" type="pres">
      <dgm:prSet presAssocID="{F6A84389-7479-4671-AFAB-22C86A1013C3}" presName="hierRoot2" presStyleCnt="0">
        <dgm:presLayoutVars>
          <dgm:hierBranch val="init"/>
        </dgm:presLayoutVars>
      </dgm:prSet>
      <dgm:spPr/>
    </dgm:pt>
    <dgm:pt modelId="{DFBD11F2-BAB5-4360-B082-60F8FB58D991}" type="pres">
      <dgm:prSet presAssocID="{F6A84389-7479-4671-AFAB-22C86A1013C3}" presName="rootComposite" presStyleCnt="0"/>
      <dgm:spPr/>
    </dgm:pt>
    <dgm:pt modelId="{230D7DAA-94E0-462D-B5DB-F05944C037A5}" type="pres">
      <dgm:prSet presAssocID="{F6A84389-7479-4671-AFAB-22C86A1013C3}" presName="rootText" presStyleLbl="node4" presStyleIdx="0" presStyleCnt="3">
        <dgm:presLayoutVars>
          <dgm:chPref val="3"/>
        </dgm:presLayoutVars>
      </dgm:prSet>
      <dgm:spPr/>
    </dgm:pt>
    <dgm:pt modelId="{B65A424E-8D02-48E1-A2F1-EDB74AB25626}" type="pres">
      <dgm:prSet presAssocID="{F6A84389-7479-4671-AFAB-22C86A1013C3}" presName="rootConnector" presStyleLbl="node4" presStyleIdx="0" presStyleCnt="3"/>
      <dgm:spPr/>
    </dgm:pt>
    <dgm:pt modelId="{7DD8B4CD-6A0A-4157-8185-D3962604D1B7}" type="pres">
      <dgm:prSet presAssocID="{F6A84389-7479-4671-AFAB-22C86A1013C3}" presName="hierChild4" presStyleCnt="0"/>
      <dgm:spPr/>
    </dgm:pt>
    <dgm:pt modelId="{100AD7BA-A639-44A1-AA91-70B3F7841584}" type="pres">
      <dgm:prSet presAssocID="{749BE13C-A129-4658-8020-8BA4323340E8}" presName="Name37" presStyleLbl="parChTrans1D4" presStyleIdx="1" presStyleCnt="3"/>
      <dgm:spPr/>
    </dgm:pt>
    <dgm:pt modelId="{386914DA-3691-4EF2-87BC-69AB158C7ABC}" type="pres">
      <dgm:prSet presAssocID="{4C0BCC3A-1670-4F8F-ABCA-12EBDF5F18AF}" presName="hierRoot2" presStyleCnt="0">
        <dgm:presLayoutVars>
          <dgm:hierBranch val="init"/>
        </dgm:presLayoutVars>
      </dgm:prSet>
      <dgm:spPr/>
    </dgm:pt>
    <dgm:pt modelId="{AA65F0C1-20D6-42EF-B107-F9F118694C3C}" type="pres">
      <dgm:prSet presAssocID="{4C0BCC3A-1670-4F8F-ABCA-12EBDF5F18AF}" presName="rootComposite" presStyleCnt="0"/>
      <dgm:spPr/>
    </dgm:pt>
    <dgm:pt modelId="{97E5B75F-B7CA-44C9-8AA7-0DE743C035EE}" type="pres">
      <dgm:prSet presAssocID="{4C0BCC3A-1670-4F8F-ABCA-12EBDF5F18AF}" presName="rootText" presStyleLbl="node4" presStyleIdx="1" presStyleCnt="3">
        <dgm:presLayoutVars>
          <dgm:chPref val="3"/>
        </dgm:presLayoutVars>
      </dgm:prSet>
      <dgm:spPr/>
    </dgm:pt>
    <dgm:pt modelId="{57EF4A1C-C274-4D1E-B11F-057F045333F7}" type="pres">
      <dgm:prSet presAssocID="{4C0BCC3A-1670-4F8F-ABCA-12EBDF5F18AF}" presName="rootConnector" presStyleLbl="node4" presStyleIdx="1" presStyleCnt="3"/>
      <dgm:spPr/>
    </dgm:pt>
    <dgm:pt modelId="{8D2BA21B-EA7C-42FA-9250-2C2342EFFDC4}" type="pres">
      <dgm:prSet presAssocID="{4C0BCC3A-1670-4F8F-ABCA-12EBDF5F18AF}" presName="hierChild4" presStyleCnt="0"/>
      <dgm:spPr/>
    </dgm:pt>
    <dgm:pt modelId="{C93AC773-C1EE-490F-BBED-45649C0BF5D2}" type="pres">
      <dgm:prSet presAssocID="{1E736CA2-B24E-4140-AB46-5A65B80151A1}" presName="Name37" presStyleLbl="parChTrans1D4" presStyleIdx="2" presStyleCnt="3"/>
      <dgm:spPr/>
    </dgm:pt>
    <dgm:pt modelId="{4EE725F1-589C-4FD8-AA19-8A732310B2A6}" type="pres">
      <dgm:prSet presAssocID="{5001B275-C073-40A5-BB43-9DB2F142F4A5}" presName="hierRoot2" presStyleCnt="0">
        <dgm:presLayoutVars>
          <dgm:hierBranch val="init"/>
        </dgm:presLayoutVars>
      </dgm:prSet>
      <dgm:spPr/>
    </dgm:pt>
    <dgm:pt modelId="{7C840C82-9BE5-4297-842B-230B216CC4E5}" type="pres">
      <dgm:prSet presAssocID="{5001B275-C073-40A5-BB43-9DB2F142F4A5}" presName="rootComposite" presStyleCnt="0"/>
      <dgm:spPr/>
    </dgm:pt>
    <dgm:pt modelId="{142C6C22-6575-458D-A846-B608A90F75A4}" type="pres">
      <dgm:prSet presAssocID="{5001B275-C073-40A5-BB43-9DB2F142F4A5}" presName="rootText" presStyleLbl="node4" presStyleIdx="2" presStyleCnt="3" custLinFactNeighborX="-18577" custLinFactNeighborY="328">
        <dgm:presLayoutVars>
          <dgm:chPref val="3"/>
        </dgm:presLayoutVars>
      </dgm:prSet>
      <dgm:spPr/>
    </dgm:pt>
    <dgm:pt modelId="{C64573EF-F452-48E7-BE2A-B62E7F1E5B92}" type="pres">
      <dgm:prSet presAssocID="{5001B275-C073-40A5-BB43-9DB2F142F4A5}" presName="rootConnector" presStyleLbl="node4" presStyleIdx="2" presStyleCnt="3"/>
      <dgm:spPr/>
    </dgm:pt>
    <dgm:pt modelId="{EB31D8A5-3F67-4303-9DB6-003851AE7A1E}" type="pres">
      <dgm:prSet presAssocID="{5001B275-C073-40A5-BB43-9DB2F142F4A5}" presName="hierChild4" presStyleCnt="0"/>
      <dgm:spPr/>
    </dgm:pt>
    <dgm:pt modelId="{5189DA56-D495-423D-8006-8977194DE39C}" type="pres">
      <dgm:prSet presAssocID="{5001B275-C073-40A5-BB43-9DB2F142F4A5}" presName="hierChild5" presStyleCnt="0"/>
      <dgm:spPr/>
    </dgm:pt>
    <dgm:pt modelId="{F1BEDB93-D5D0-4806-BE10-349C618C0019}" type="pres">
      <dgm:prSet presAssocID="{4C0BCC3A-1670-4F8F-ABCA-12EBDF5F18AF}" presName="hierChild5" presStyleCnt="0"/>
      <dgm:spPr/>
    </dgm:pt>
    <dgm:pt modelId="{1F2B51D0-8DFD-4287-88F5-2F6C067CC45A}" type="pres">
      <dgm:prSet presAssocID="{F6A84389-7479-4671-AFAB-22C86A1013C3}" presName="hierChild5" presStyleCnt="0"/>
      <dgm:spPr/>
    </dgm:pt>
    <dgm:pt modelId="{9514AC0D-21C2-44A8-9DA1-DB0CD5BDD96B}" type="pres">
      <dgm:prSet presAssocID="{02AA0CAB-C924-402C-83A6-BF66A295CE70}" presName="hierChild5" presStyleCnt="0"/>
      <dgm:spPr/>
    </dgm:pt>
    <dgm:pt modelId="{0FF6E8A5-63F3-4681-8C4F-99EACC836F0B}" type="pres">
      <dgm:prSet presAssocID="{0518F379-9B76-4D24-9528-ABF29A5CC0F7}" presName="hierChild5" presStyleCnt="0"/>
      <dgm:spPr/>
    </dgm:pt>
    <dgm:pt modelId="{EA281039-C4FE-49BC-B3AA-ED7A04EBF118}" type="pres">
      <dgm:prSet presAssocID="{2EA33616-6C58-403A-899C-3B7D55F71B27}" presName="hierChild3" presStyleCnt="0"/>
      <dgm:spPr/>
    </dgm:pt>
  </dgm:ptLst>
  <dgm:cxnLst>
    <dgm:cxn modelId="{28885A18-25F1-4965-94E3-8713F318A505}" type="presOf" srcId="{4C0BCC3A-1670-4F8F-ABCA-12EBDF5F18AF}" destId="{57EF4A1C-C274-4D1E-B11F-057F045333F7}" srcOrd="1" destOrd="0" presId="urn:microsoft.com/office/officeart/2005/8/layout/orgChart1"/>
    <dgm:cxn modelId="{F50AFB26-97D1-4E80-9523-9A2FBCA16B98}" type="presOf" srcId="{0518F379-9B76-4D24-9528-ABF29A5CC0F7}" destId="{F49C7E02-ADF7-47A9-B251-A05DCA6DCBF0}" srcOrd="1" destOrd="0" presId="urn:microsoft.com/office/officeart/2005/8/layout/orgChart1"/>
    <dgm:cxn modelId="{A1716B2A-52BC-47BA-9EEE-41963838139C}" type="presOf" srcId="{2EA33616-6C58-403A-899C-3B7D55F71B27}" destId="{EFD0803D-D0E7-4BD0-BD15-D56AA3DD3146}" srcOrd="1" destOrd="0" presId="urn:microsoft.com/office/officeart/2005/8/layout/orgChart1"/>
    <dgm:cxn modelId="{F9FCB263-3C39-4F0E-8BC0-816F8093B7BF}" srcId="{4C0BCC3A-1670-4F8F-ABCA-12EBDF5F18AF}" destId="{5001B275-C073-40A5-BB43-9DB2F142F4A5}" srcOrd="0" destOrd="0" parTransId="{1E736CA2-B24E-4140-AB46-5A65B80151A1}" sibTransId="{48CF064F-751E-497D-8783-AC1CC92C4703}"/>
    <dgm:cxn modelId="{F92CA944-3E3C-407C-B5DE-BA5CB0E22F5E}" srcId="{0518F379-9B76-4D24-9528-ABF29A5CC0F7}" destId="{02AA0CAB-C924-402C-83A6-BF66A295CE70}" srcOrd="0" destOrd="0" parTransId="{22A33F19-8485-4197-A408-5850828C77AA}" sibTransId="{15E61589-DC89-48AA-9A83-D9C5AE7F4EE0}"/>
    <dgm:cxn modelId="{15A2D76F-92E8-4F13-BAC8-856EC9FA10C8}" type="presOf" srcId="{5E5B7B96-2CDB-4DBE-BD1E-B6804DEF3F33}" destId="{B7369CB2-4E67-4995-BD0C-79A9C58BF014}" srcOrd="0" destOrd="0" presId="urn:microsoft.com/office/officeart/2005/8/layout/orgChart1"/>
    <dgm:cxn modelId="{8F967952-635E-43A2-9BE8-74147457DC19}" type="presOf" srcId="{F6A84389-7479-4671-AFAB-22C86A1013C3}" destId="{B65A424E-8D02-48E1-A2F1-EDB74AB25626}" srcOrd="1" destOrd="0" presId="urn:microsoft.com/office/officeart/2005/8/layout/orgChart1"/>
    <dgm:cxn modelId="{F92E4257-9824-4968-8F36-D29F53FECF2F}" type="presOf" srcId="{4C0BCC3A-1670-4F8F-ABCA-12EBDF5F18AF}" destId="{97E5B75F-B7CA-44C9-8AA7-0DE743C035EE}" srcOrd="0" destOrd="0" presId="urn:microsoft.com/office/officeart/2005/8/layout/orgChart1"/>
    <dgm:cxn modelId="{02203B7A-4C27-4914-9369-ACB482395CFE}" type="presOf" srcId="{02AA0CAB-C924-402C-83A6-BF66A295CE70}" destId="{4FABBB7F-3DB5-4DCE-B90C-3611F2825AFF}" srcOrd="1" destOrd="0" presId="urn:microsoft.com/office/officeart/2005/8/layout/orgChart1"/>
    <dgm:cxn modelId="{5D25897F-8CF9-4EDC-913D-35FC1DD21F2E}" type="presOf" srcId="{0518F379-9B76-4D24-9528-ABF29A5CC0F7}" destId="{EB12E4D8-E7F1-4C62-B520-31141AFC5A55}" srcOrd="0" destOrd="0" presId="urn:microsoft.com/office/officeart/2005/8/layout/orgChart1"/>
    <dgm:cxn modelId="{EAA23D82-15FB-4867-A0D0-6143BAF36043}" type="presOf" srcId="{5001B275-C073-40A5-BB43-9DB2F142F4A5}" destId="{C64573EF-F452-48E7-BE2A-B62E7F1E5B92}" srcOrd="1" destOrd="0" presId="urn:microsoft.com/office/officeart/2005/8/layout/orgChart1"/>
    <dgm:cxn modelId="{7ECC7693-0748-408C-9ACD-647AB8E96195}" type="presOf" srcId="{F6A84389-7479-4671-AFAB-22C86A1013C3}" destId="{230D7DAA-94E0-462D-B5DB-F05944C037A5}" srcOrd="0" destOrd="0" presId="urn:microsoft.com/office/officeart/2005/8/layout/orgChart1"/>
    <dgm:cxn modelId="{E3EE5DA1-1A63-4ACF-9C73-EC65FCED487D}" srcId="{F6A84389-7479-4671-AFAB-22C86A1013C3}" destId="{4C0BCC3A-1670-4F8F-ABCA-12EBDF5F18AF}" srcOrd="0" destOrd="0" parTransId="{749BE13C-A129-4658-8020-8BA4323340E8}" sibTransId="{18B20125-7186-470B-BFF8-7486D8AA674C}"/>
    <dgm:cxn modelId="{B5368AB3-6A09-4986-8A56-83DA555636EB}" srcId="{6EA1F4CD-0708-4339-A47D-25F76AEDB4DB}" destId="{2EA33616-6C58-403A-899C-3B7D55F71B27}" srcOrd="0" destOrd="0" parTransId="{D5F52E3B-7BE2-4E80-90FF-8306A17CFF8A}" sibTransId="{163CC27F-84E5-444B-8EA9-ABC32484E352}"/>
    <dgm:cxn modelId="{121FD0C0-474E-4E7F-9072-7C99AEF77048}" srcId="{02AA0CAB-C924-402C-83A6-BF66A295CE70}" destId="{F6A84389-7479-4671-AFAB-22C86A1013C3}" srcOrd="0" destOrd="0" parTransId="{5E5B7B96-2CDB-4DBE-BD1E-B6804DEF3F33}" sibTransId="{C6A80A7F-77F7-4D7F-A182-4E9EE385A904}"/>
    <dgm:cxn modelId="{839705C1-C09B-4825-8848-88358136C603}" type="presOf" srcId="{DE416E60-CF12-4738-8056-F98A479FE49F}" destId="{9B5EC859-7248-4FBE-AAC0-34E59A4B5E3A}" srcOrd="0" destOrd="0" presId="urn:microsoft.com/office/officeart/2005/8/layout/orgChart1"/>
    <dgm:cxn modelId="{5C45A8D1-56C3-447C-A6F4-8CAE8E0C2F6B}" type="presOf" srcId="{1E736CA2-B24E-4140-AB46-5A65B80151A1}" destId="{C93AC773-C1EE-490F-BBED-45649C0BF5D2}" srcOrd="0" destOrd="0" presId="urn:microsoft.com/office/officeart/2005/8/layout/orgChart1"/>
    <dgm:cxn modelId="{F7701AD3-CA84-469D-845C-5B05FBD76339}" type="presOf" srcId="{749BE13C-A129-4658-8020-8BA4323340E8}" destId="{100AD7BA-A639-44A1-AA91-70B3F7841584}" srcOrd="0" destOrd="0" presId="urn:microsoft.com/office/officeart/2005/8/layout/orgChart1"/>
    <dgm:cxn modelId="{B62BCBD6-6CB3-44C2-BC96-D4DD6C402F4B}" type="presOf" srcId="{02AA0CAB-C924-402C-83A6-BF66A295CE70}" destId="{21FF9A1A-5EE4-4BC0-BEE2-E20CC4A13C7B}" srcOrd="0" destOrd="0" presId="urn:microsoft.com/office/officeart/2005/8/layout/orgChart1"/>
    <dgm:cxn modelId="{DC6C29E2-CB45-4A25-A817-0402689C31A5}" srcId="{2EA33616-6C58-403A-899C-3B7D55F71B27}" destId="{0518F379-9B76-4D24-9528-ABF29A5CC0F7}" srcOrd="0" destOrd="0" parTransId="{DE416E60-CF12-4738-8056-F98A479FE49F}" sibTransId="{BE12FF9A-AA6D-4E26-8169-D66AD7FF6FB4}"/>
    <dgm:cxn modelId="{8C49EAEE-F774-48AE-A101-5C6F3DDEBF6E}" type="presOf" srcId="{5001B275-C073-40A5-BB43-9DB2F142F4A5}" destId="{142C6C22-6575-458D-A846-B608A90F75A4}" srcOrd="0" destOrd="0" presId="urn:microsoft.com/office/officeart/2005/8/layout/orgChart1"/>
    <dgm:cxn modelId="{9309A3EF-E62A-4305-B173-E0FA1B51C3CB}" type="presOf" srcId="{2EA33616-6C58-403A-899C-3B7D55F71B27}" destId="{6EC8FE8C-3EAF-4DCB-B78C-936D0F26F435}" srcOrd="0" destOrd="0" presId="urn:microsoft.com/office/officeart/2005/8/layout/orgChart1"/>
    <dgm:cxn modelId="{ACEEEDF5-E08A-4A38-9B2C-839C8840F1EA}" type="presOf" srcId="{6EA1F4CD-0708-4339-A47D-25F76AEDB4DB}" destId="{BE809DCD-C791-4D06-B74E-636465068ABF}" srcOrd="0" destOrd="0" presId="urn:microsoft.com/office/officeart/2005/8/layout/orgChart1"/>
    <dgm:cxn modelId="{15CBC5F9-5178-4CFD-A4CC-9CC165524B23}" type="presOf" srcId="{22A33F19-8485-4197-A408-5850828C77AA}" destId="{6A5D421D-1F02-419E-9F69-82E82ED1CA28}" srcOrd="0" destOrd="0" presId="urn:microsoft.com/office/officeart/2005/8/layout/orgChart1"/>
    <dgm:cxn modelId="{839DDAE4-9B5F-41D8-A5F8-8ED580513B86}" type="presParOf" srcId="{BE809DCD-C791-4D06-B74E-636465068ABF}" destId="{CBC44882-21AA-4C17-849C-D9C786CEEDB2}" srcOrd="0" destOrd="0" presId="urn:microsoft.com/office/officeart/2005/8/layout/orgChart1"/>
    <dgm:cxn modelId="{1F605859-5ED8-477A-9BC6-188C55A8AA97}" type="presParOf" srcId="{CBC44882-21AA-4C17-849C-D9C786CEEDB2}" destId="{D34B3118-2238-4881-A51D-D88F2B6A435D}" srcOrd="0" destOrd="0" presId="urn:microsoft.com/office/officeart/2005/8/layout/orgChart1"/>
    <dgm:cxn modelId="{E046014F-22A5-4046-B6A0-601FF00E5C05}" type="presParOf" srcId="{D34B3118-2238-4881-A51D-D88F2B6A435D}" destId="{6EC8FE8C-3EAF-4DCB-B78C-936D0F26F435}" srcOrd="0" destOrd="0" presId="urn:microsoft.com/office/officeart/2005/8/layout/orgChart1"/>
    <dgm:cxn modelId="{256A52F8-9DD3-47A3-9DFD-2D4043E73516}" type="presParOf" srcId="{D34B3118-2238-4881-A51D-D88F2B6A435D}" destId="{EFD0803D-D0E7-4BD0-BD15-D56AA3DD3146}" srcOrd="1" destOrd="0" presId="urn:microsoft.com/office/officeart/2005/8/layout/orgChart1"/>
    <dgm:cxn modelId="{904B5239-E006-4EB1-B937-E28D093D9AAA}" type="presParOf" srcId="{CBC44882-21AA-4C17-849C-D9C786CEEDB2}" destId="{76D3F05A-4157-40B3-A88D-439316AD0519}" srcOrd="1" destOrd="0" presId="urn:microsoft.com/office/officeart/2005/8/layout/orgChart1"/>
    <dgm:cxn modelId="{2F3347C3-4BA0-4772-9154-34D4D84297F8}" type="presParOf" srcId="{76D3F05A-4157-40B3-A88D-439316AD0519}" destId="{9B5EC859-7248-4FBE-AAC0-34E59A4B5E3A}" srcOrd="0" destOrd="0" presId="urn:microsoft.com/office/officeart/2005/8/layout/orgChart1"/>
    <dgm:cxn modelId="{FCFF062C-7C38-4D22-AB6B-1EAFA1A0FB34}" type="presParOf" srcId="{76D3F05A-4157-40B3-A88D-439316AD0519}" destId="{DABCF168-8197-4DA5-94C4-057CBDCE17AB}" srcOrd="1" destOrd="0" presId="urn:microsoft.com/office/officeart/2005/8/layout/orgChart1"/>
    <dgm:cxn modelId="{95EDA431-83D9-4E23-BB92-8CD124C4829C}" type="presParOf" srcId="{DABCF168-8197-4DA5-94C4-057CBDCE17AB}" destId="{C69B29FC-971D-497C-B303-CC11DC38A35E}" srcOrd="0" destOrd="0" presId="urn:microsoft.com/office/officeart/2005/8/layout/orgChart1"/>
    <dgm:cxn modelId="{A9705104-38FF-4229-935A-34F1C288551F}" type="presParOf" srcId="{C69B29FC-971D-497C-B303-CC11DC38A35E}" destId="{EB12E4D8-E7F1-4C62-B520-31141AFC5A55}" srcOrd="0" destOrd="0" presId="urn:microsoft.com/office/officeart/2005/8/layout/orgChart1"/>
    <dgm:cxn modelId="{F968F6E5-9EAB-4747-B3A2-31CACFB72E6D}" type="presParOf" srcId="{C69B29FC-971D-497C-B303-CC11DC38A35E}" destId="{F49C7E02-ADF7-47A9-B251-A05DCA6DCBF0}" srcOrd="1" destOrd="0" presId="urn:microsoft.com/office/officeart/2005/8/layout/orgChart1"/>
    <dgm:cxn modelId="{5DC03168-64D9-4309-BFFB-E370C7A25A24}" type="presParOf" srcId="{DABCF168-8197-4DA5-94C4-057CBDCE17AB}" destId="{7292F90E-15B3-447A-9832-737E5FD6DA66}" srcOrd="1" destOrd="0" presId="urn:microsoft.com/office/officeart/2005/8/layout/orgChart1"/>
    <dgm:cxn modelId="{F0E45498-077A-46EC-A390-9C96163CACA3}" type="presParOf" srcId="{7292F90E-15B3-447A-9832-737E5FD6DA66}" destId="{6A5D421D-1F02-419E-9F69-82E82ED1CA28}" srcOrd="0" destOrd="0" presId="urn:microsoft.com/office/officeart/2005/8/layout/orgChart1"/>
    <dgm:cxn modelId="{ED7181EF-3D7E-4C4D-8F81-6876A84BB54B}" type="presParOf" srcId="{7292F90E-15B3-447A-9832-737E5FD6DA66}" destId="{B8C408C7-3FE0-4D82-98EB-BEBDE3146098}" srcOrd="1" destOrd="0" presId="urn:microsoft.com/office/officeart/2005/8/layout/orgChart1"/>
    <dgm:cxn modelId="{ED59654C-967C-450F-9E60-AFFA7D8E4634}" type="presParOf" srcId="{B8C408C7-3FE0-4D82-98EB-BEBDE3146098}" destId="{C0B2C60A-F643-414B-B2D1-7FFE463479D0}" srcOrd="0" destOrd="0" presId="urn:microsoft.com/office/officeart/2005/8/layout/orgChart1"/>
    <dgm:cxn modelId="{F6B45952-FF32-4291-9048-18DF0F2AD21E}" type="presParOf" srcId="{C0B2C60A-F643-414B-B2D1-7FFE463479D0}" destId="{21FF9A1A-5EE4-4BC0-BEE2-E20CC4A13C7B}" srcOrd="0" destOrd="0" presId="urn:microsoft.com/office/officeart/2005/8/layout/orgChart1"/>
    <dgm:cxn modelId="{47DEF50D-9A46-4532-B82C-BEF5788ECBEB}" type="presParOf" srcId="{C0B2C60A-F643-414B-B2D1-7FFE463479D0}" destId="{4FABBB7F-3DB5-4DCE-B90C-3611F2825AFF}" srcOrd="1" destOrd="0" presId="urn:microsoft.com/office/officeart/2005/8/layout/orgChart1"/>
    <dgm:cxn modelId="{BA17F96B-8169-4B4C-B733-C4ACA5212785}" type="presParOf" srcId="{B8C408C7-3FE0-4D82-98EB-BEBDE3146098}" destId="{C53294A3-40B7-48AF-A201-DC65E30607FB}" srcOrd="1" destOrd="0" presId="urn:microsoft.com/office/officeart/2005/8/layout/orgChart1"/>
    <dgm:cxn modelId="{F570D436-B1CA-460C-AFAB-D45D38A5DE62}" type="presParOf" srcId="{C53294A3-40B7-48AF-A201-DC65E30607FB}" destId="{B7369CB2-4E67-4995-BD0C-79A9C58BF014}" srcOrd="0" destOrd="0" presId="urn:microsoft.com/office/officeart/2005/8/layout/orgChart1"/>
    <dgm:cxn modelId="{E8CB38D0-AC65-47EC-8D1E-73A70DC3189E}" type="presParOf" srcId="{C53294A3-40B7-48AF-A201-DC65E30607FB}" destId="{F5BB6180-02A2-462C-9ADA-06EFAABF5E11}" srcOrd="1" destOrd="0" presId="urn:microsoft.com/office/officeart/2005/8/layout/orgChart1"/>
    <dgm:cxn modelId="{8586969A-3F96-4DF0-92B8-47F78C89E3FD}" type="presParOf" srcId="{F5BB6180-02A2-462C-9ADA-06EFAABF5E11}" destId="{DFBD11F2-BAB5-4360-B082-60F8FB58D991}" srcOrd="0" destOrd="0" presId="urn:microsoft.com/office/officeart/2005/8/layout/orgChart1"/>
    <dgm:cxn modelId="{DB4EFD92-670B-4BA7-BA55-0FF8C388D7CE}" type="presParOf" srcId="{DFBD11F2-BAB5-4360-B082-60F8FB58D991}" destId="{230D7DAA-94E0-462D-B5DB-F05944C037A5}" srcOrd="0" destOrd="0" presId="urn:microsoft.com/office/officeart/2005/8/layout/orgChart1"/>
    <dgm:cxn modelId="{6179D0E0-9614-40A7-A4F9-15673D518790}" type="presParOf" srcId="{DFBD11F2-BAB5-4360-B082-60F8FB58D991}" destId="{B65A424E-8D02-48E1-A2F1-EDB74AB25626}" srcOrd="1" destOrd="0" presId="urn:microsoft.com/office/officeart/2005/8/layout/orgChart1"/>
    <dgm:cxn modelId="{9740A68B-90CC-4739-8191-4B53C2DE508B}" type="presParOf" srcId="{F5BB6180-02A2-462C-9ADA-06EFAABF5E11}" destId="{7DD8B4CD-6A0A-4157-8185-D3962604D1B7}" srcOrd="1" destOrd="0" presId="urn:microsoft.com/office/officeart/2005/8/layout/orgChart1"/>
    <dgm:cxn modelId="{D6C65A06-5396-48E6-A7F1-A49349F036C9}" type="presParOf" srcId="{7DD8B4CD-6A0A-4157-8185-D3962604D1B7}" destId="{100AD7BA-A639-44A1-AA91-70B3F7841584}" srcOrd="0" destOrd="0" presId="urn:microsoft.com/office/officeart/2005/8/layout/orgChart1"/>
    <dgm:cxn modelId="{D4E1FFF6-E9AA-4F7C-84E8-A01F560611C5}" type="presParOf" srcId="{7DD8B4CD-6A0A-4157-8185-D3962604D1B7}" destId="{386914DA-3691-4EF2-87BC-69AB158C7ABC}" srcOrd="1" destOrd="0" presId="urn:microsoft.com/office/officeart/2005/8/layout/orgChart1"/>
    <dgm:cxn modelId="{D7891C16-B21A-4A0C-9859-9AEED80CEC28}" type="presParOf" srcId="{386914DA-3691-4EF2-87BC-69AB158C7ABC}" destId="{AA65F0C1-20D6-42EF-B107-F9F118694C3C}" srcOrd="0" destOrd="0" presId="urn:microsoft.com/office/officeart/2005/8/layout/orgChart1"/>
    <dgm:cxn modelId="{4B6A9580-3A55-4B5F-9F81-3D6F1B981102}" type="presParOf" srcId="{AA65F0C1-20D6-42EF-B107-F9F118694C3C}" destId="{97E5B75F-B7CA-44C9-8AA7-0DE743C035EE}" srcOrd="0" destOrd="0" presId="urn:microsoft.com/office/officeart/2005/8/layout/orgChart1"/>
    <dgm:cxn modelId="{210D8CB2-0249-48AC-8338-7614F7802C32}" type="presParOf" srcId="{AA65F0C1-20D6-42EF-B107-F9F118694C3C}" destId="{57EF4A1C-C274-4D1E-B11F-057F045333F7}" srcOrd="1" destOrd="0" presId="urn:microsoft.com/office/officeart/2005/8/layout/orgChart1"/>
    <dgm:cxn modelId="{19CCC51F-A2B7-48F2-8B42-DF7D79BEEDB2}" type="presParOf" srcId="{386914DA-3691-4EF2-87BC-69AB158C7ABC}" destId="{8D2BA21B-EA7C-42FA-9250-2C2342EFFDC4}" srcOrd="1" destOrd="0" presId="urn:microsoft.com/office/officeart/2005/8/layout/orgChart1"/>
    <dgm:cxn modelId="{8A11606D-C42B-40E0-9482-C824464408BC}" type="presParOf" srcId="{8D2BA21B-EA7C-42FA-9250-2C2342EFFDC4}" destId="{C93AC773-C1EE-490F-BBED-45649C0BF5D2}" srcOrd="0" destOrd="0" presId="urn:microsoft.com/office/officeart/2005/8/layout/orgChart1"/>
    <dgm:cxn modelId="{12EF4AA8-2B2B-4928-A93B-099F3075EB18}" type="presParOf" srcId="{8D2BA21B-EA7C-42FA-9250-2C2342EFFDC4}" destId="{4EE725F1-589C-4FD8-AA19-8A732310B2A6}" srcOrd="1" destOrd="0" presId="urn:microsoft.com/office/officeart/2005/8/layout/orgChart1"/>
    <dgm:cxn modelId="{4F949FE1-DFA4-40B2-9E50-35B42CD9C420}" type="presParOf" srcId="{4EE725F1-589C-4FD8-AA19-8A732310B2A6}" destId="{7C840C82-9BE5-4297-842B-230B216CC4E5}" srcOrd="0" destOrd="0" presId="urn:microsoft.com/office/officeart/2005/8/layout/orgChart1"/>
    <dgm:cxn modelId="{7A23130E-C1A0-4BE8-BE23-9F04B31776EA}" type="presParOf" srcId="{7C840C82-9BE5-4297-842B-230B216CC4E5}" destId="{142C6C22-6575-458D-A846-B608A90F75A4}" srcOrd="0" destOrd="0" presId="urn:microsoft.com/office/officeart/2005/8/layout/orgChart1"/>
    <dgm:cxn modelId="{1671D775-6FB6-46BD-9004-7F22D64D7E5C}" type="presParOf" srcId="{7C840C82-9BE5-4297-842B-230B216CC4E5}" destId="{C64573EF-F452-48E7-BE2A-B62E7F1E5B92}" srcOrd="1" destOrd="0" presId="urn:microsoft.com/office/officeart/2005/8/layout/orgChart1"/>
    <dgm:cxn modelId="{557E9A53-8338-4352-9A1E-EA794AFFAD61}" type="presParOf" srcId="{4EE725F1-589C-4FD8-AA19-8A732310B2A6}" destId="{EB31D8A5-3F67-4303-9DB6-003851AE7A1E}" srcOrd="1" destOrd="0" presId="urn:microsoft.com/office/officeart/2005/8/layout/orgChart1"/>
    <dgm:cxn modelId="{40CF7183-8522-4D6C-AA53-664B09A33E6A}" type="presParOf" srcId="{4EE725F1-589C-4FD8-AA19-8A732310B2A6}" destId="{5189DA56-D495-423D-8006-8977194DE39C}" srcOrd="2" destOrd="0" presId="urn:microsoft.com/office/officeart/2005/8/layout/orgChart1"/>
    <dgm:cxn modelId="{8A4BD2F1-4058-4773-A0B4-44C5AEFFC46A}" type="presParOf" srcId="{386914DA-3691-4EF2-87BC-69AB158C7ABC}" destId="{F1BEDB93-D5D0-4806-BE10-349C618C0019}" srcOrd="2" destOrd="0" presId="urn:microsoft.com/office/officeart/2005/8/layout/orgChart1"/>
    <dgm:cxn modelId="{0CC609E5-ADC3-410F-AD5B-D74C3C446D6E}" type="presParOf" srcId="{F5BB6180-02A2-462C-9ADA-06EFAABF5E11}" destId="{1F2B51D0-8DFD-4287-88F5-2F6C067CC45A}" srcOrd="2" destOrd="0" presId="urn:microsoft.com/office/officeart/2005/8/layout/orgChart1"/>
    <dgm:cxn modelId="{D827946E-C22B-414B-905A-F9F48C123F9F}" type="presParOf" srcId="{B8C408C7-3FE0-4D82-98EB-BEBDE3146098}" destId="{9514AC0D-21C2-44A8-9DA1-DB0CD5BDD96B}" srcOrd="2" destOrd="0" presId="urn:microsoft.com/office/officeart/2005/8/layout/orgChart1"/>
    <dgm:cxn modelId="{275E9674-0AB5-45FA-B673-27A2C18B935E}" type="presParOf" srcId="{DABCF168-8197-4DA5-94C4-057CBDCE17AB}" destId="{0FF6E8A5-63F3-4681-8C4F-99EACC836F0B}" srcOrd="2" destOrd="0" presId="urn:microsoft.com/office/officeart/2005/8/layout/orgChart1"/>
    <dgm:cxn modelId="{82960F49-ABAE-4099-88F3-BC8FB1328289}" type="presParOf" srcId="{CBC44882-21AA-4C17-849C-D9C786CEEDB2}" destId="{EA281039-C4FE-49BC-B3AA-ED7A04EBF11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A1F4CD-0708-4339-A47D-25F76AEDB4D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A33616-6C58-403A-899C-3B7D55F71B27}">
      <dgm:prSet phldrT="[Text]"/>
      <dgm:spPr/>
      <dgm:t>
        <a:bodyPr/>
        <a:lstStyle/>
        <a:p>
          <a:r>
            <a:rPr lang="en-US" dirty="0"/>
            <a:t>David Hilbert</a:t>
          </a:r>
          <a:br>
            <a:rPr lang="en-US" dirty="0"/>
          </a:br>
          <a:r>
            <a:rPr lang="en-US" dirty="0"/>
            <a:t>University of </a:t>
          </a:r>
          <a:r>
            <a:rPr lang="en-US" dirty="0" err="1"/>
            <a:t>Königsberg</a:t>
          </a:r>
          <a:endParaRPr lang="en-US" dirty="0"/>
        </a:p>
      </dgm:t>
    </dgm:pt>
    <dgm:pt modelId="{D5F52E3B-7BE2-4E80-90FF-8306A17CFF8A}" type="parTrans" cxnId="{B5368AB3-6A09-4986-8A56-83DA555636EB}">
      <dgm:prSet/>
      <dgm:spPr/>
      <dgm:t>
        <a:bodyPr/>
        <a:lstStyle/>
        <a:p>
          <a:endParaRPr lang="en-US"/>
        </a:p>
      </dgm:t>
    </dgm:pt>
    <dgm:pt modelId="{163CC27F-84E5-444B-8EA9-ABC32484E352}" type="sibTrans" cxnId="{B5368AB3-6A09-4986-8A56-83DA555636EB}">
      <dgm:prSet/>
      <dgm:spPr/>
      <dgm:t>
        <a:bodyPr/>
        <a:lstStyle/>
        <a:p>
          <a:endParaRPr lang="en-US"/>
        </a:p>
      </dgm:t>
    </dgm:pt>
    <dgm:pt modelId="{F6A84389-7479-4671-AFAB-22C86A1013C3}">
      <dgm:prSet phldrT="[Text]"/>
      <dgm:spPr/>
      <dgm:t>
        <a:bodyPr/>
        <a:lstStyle/>
        <a:p>
          <a:r>
            <a:rPr lang="en-US" dirty="0"/>
            <a:t>George Papanicolaou</a:t>
          </a:r>
          <a:br>
            <a:rPr lang="en-US" dirty="0"/>
          </a:br>
          <a:r>
            <a:rPr lang="en-US" dirty="0"/>
            <a:t>NYU</a:t>
          </a:r>
        </a:p>
      </dgm:t>
    </dgm:pt>
    <dgm:pt modelId="{5E5B7B96-2CDB-4DBE-BD1E-B6804DEF3F33}" type="parTrans" cxnId="{121FD0C0-474E-4E7F-9072-7C99AEF77048}">
      <dgm:prSet/>
      <dgm:spPr/>
      <dgm:t>
        <a:bodyPr/>
        <a:lstStyle/>
        <a:p>
          <a:endParaRPr lang="en-US"/>
        </a:p>
      </dgm:t>
    </dgm:pt>
    <dgm:pt modelId="{C6A80A7F-77F7-4D7F-A182-4E9EE385A904}" type="sibTrans" cxnId="{121FD0C0-474E-4E7F-9072-7C99AEF77048}">
      <dgm:prSet/>
      <dgm:spPr/>
      <dgm:t>
        <a:bodyPr/>
        <a:lstStyle/>
        <a:p>
          <a:endParaRPr lang="en-US"/>
        </a:p>
      </dgm:t>
    </dgm:pt>
    <dgm:pt modelId="{4C0BCC3A-1670-4F8F-ABCA-12EBDF5F18AF}">
      <dgm:prSet phldrT="[Text]"/>
      <dgm:spPr/>
      <dgm:t>
        <a:bodyPr/>
        <a:lstStyle/>
        <a:p>
          <a:r>
            <a:rPr lang="en-US" dirty="0"/>
            <a:t>Russel </a:t>
          </a:r>
          <a:r>
            <a:rPr lang="en-US" dirty="0" err="1"/>
            <a:t>Caflisch</a:t>
          </a:r>
          <a:br>
            <a:rPr lang="en-US" dirty="0"/>
          </a:br>
          <a:r>
            <a:rPr lang="en-US" dirty="0"/>
            <a:t>NYU</a:t>
          </a:r>
        </a:p>
      </dgm:t>
    </dgm:pt>
    <dgm:pt modelId="{749BE13C-A129-4658-8020-8BA4323340E8}" type="parTrans" cxnId="{E3EE5DA1-1A63-4ACF-9C73-EC65FCED487D}">
      <dgm:prSet/>
      <dgm:spPr/>
      <dgm:t>
        <a:bodyPr/>
        <a:lstStyle/>
        <a:p>
          <a:endParaRPr lang="en-US"/>
        </a:p>
      </dgm:t>
    </dgm:pt>
    <dgm:pt modelId="{18B20125-7186-470B-BFF8-7486D8AA674C}" type="sibTrans" cxnId="{E3EE5DA1-1A63-4ACF-9C73-EC65FCED487D}">
      <dgm:prSet/>
      <dgm:spPr/>
      <dgm:t>
        <a:bodyPr/>
        <a:lstStyle/>
        <a:p>
          <a:endParaRPr lang="en-US"/>
        </a:p>
      </dgm:t>
    </dgm:pt>
    <dgm:pt modelId="{0518F379-9B76-4D24-9528-ABF29A5CC0F7}">
      <dgm:prSet phldrT="[Text]"/>
      <dgm:spPr/>
      <dgm:t>
        <a:bodyPr/>
        <a:lstStyle/>
        <a:p>
          <a:r>
            <a:rPr lang="en-US" dirty="0"/>
            <a:t>Richard Courant</a:t>
          </a:r>
          <a:br>
            <a:rPr lang="en-US" dirty="0"/>
          </a:br>
          <a:r>
            <a:rPr lang="en-US" dirty="0"/>
            <a:t>NYU</a:t>
          </a:r>
        </a:p>
      </dgm:t>
    </dgm:pt>
    <dgm:pt modelId="{BE12FF9A-AA6D-4E26-8169-D66AD7FF6FB4}" type="sibTrans" cxnId="{DC6C29E2-CB45-4A25-A817-0402689C31A5}">
      <dgm:prSet/>
      <dgm:spPr/>
      <dgm:t>
        <a:bodyPr/>
        <a:lstStyle/>
        <a:p>
          <a:endParaRPr lang="en-US"/>
        </a:p>
      </dgm:t>
    </dgm:pt>
    <dgm:pt modelId="{DE416E60-CF12-4738-8056-F98A479FE49F}" type="parTrans" cxnId="{DC6C29E2-CB45-4A25-A817-0402689C31A5}">
      <dgm:prSet/>
      <dgm:spPr/>
      <dgm:t>
        <a:bodyPr/>
        <a:lstStyle/>
        <a:p>
          <a:endParaRPr lang="en-US"/>
        </a:p>
      </dgm:t>
    </dgm:pt>
    <dgm:pt modelId="{5001B275-C073-40A5-BB43-9DB2F142F4A5}">
      <dgm:prSet phldrT="[Text]"/>
      <dgm:spPr/>
      <dgm:t>
        <a:bodyPr/>
        <a:lstStyle/>
        <a:p>
          <a:r>
            <a:rPr lang="en-US" dirty="0"/>
            <a:t>Michael Siegel</a:t>
          </a:r>
          <a:br>
            <a:rPr lang="en-US" dirty="0"/>
          </a:br>
          <a:r>
            <a:rPr lang="en-US" dirty="0"/>
            <a:t>NYU / NJIT</a:t>
          </a:r>
        </a:p>
      </dgm:t>
    </dgm:pt>
    <dgm:pt modelId="{1E736CA2-B24E-4140-AB46-5A65B80151A1}" type="parTrans" cxnId="{F9FCB263-3C39-4F0E-8BC0-816F8093B7BF}">
      <dgm:prSet/>
      <dgm:spPr/>
      <dgm:t>
        <a:bodyPr/>
        <a:lstStyle/>
        <a:p>
          <a:endParaRPr lang="en-US"/>
        </a:p>
      </dgm:t>
    </dgm:pt>
    <dgm:pt modelId="{48CF064F-751E-497D-8783-AC1CC92C4703}" type="sibTrans" cxnId="{F9FCB263-3C39-4F0E-8BC0-816F8093B7BF}">
      <dgm:prSet/>
      <dgm:spPr/>
      <dgm:t>
        <a:bodyPr/>
        <a:lstStyle/>
        <a:p>
          <a:endParaRPr lang="en-US"/>
        </a:p>
      </dgm:t>
    </dgm:pt>
    <dgm:pt modelId="{02AA0CAB-C924-402C-83A6-BF66A295CE70}">
      <dgm:prSet phldrT="[Text]"/>
      <dgm:spPr/>
      <dgm:t>
        <a:bodyPr/>
        <a:lstStyle/>
        <a:p>
          <a:r>
            <a:rPr lang="en-US" dirty="0"/>
            <a:t>Joseph Keller</a:t>
          </a:r>
          <a:br>
            <a:rPr lang="en-US" dirty="0"/>
          </a:br>
          <a:r>
            <a:rPr lang="en-US" dirty="0"/>
            <a:t>NYU</a:t>
          </a:r>
        </a:p>
      </dgm:t>
    </dgm:pt>
    <dgm:pt modelId="{22A33F19-8485-4197-A408-5850828C77AA}" type="parTrans" cxnId="{F92CA944-3E3C-407C-B5DE-BA5CB0E22F5E}">
      <dgm:prSet/>
      <dgm:spPr/>
    </dgm:pt>
    <dgm:pt modelId="{15E61589-DC89-48AA-9A83-D9C5AE7F4EE0}" type="sibTrans" cxnId="{F92CA944-3E3C-407C-B5DE-BA5CB0E22F5E}">
      <dgm:prSet/>
      <dgm:spPr/>
    </dgm:pt>
    <dgm:pt modelId="{9D8B257C-E767-434B-A62C-1292C7E096AE}">
      <dgm:prSet phldrT="[Text]"/>
      <dgm:spPr/>
      <dgm:t>
        <a:bodyPr/>
        <a:lstStyle/>
        <a:p>
          <a:r>
            <a:rPr lang="en-US" dirty="0"/>
            <a:t>José Pabón</a:t>
          </a:r>
          <a:br>
            <a:rPr lang="en-US" dirty="0"/>
          </a:br>
          <a:r>
            <a:rPr lang="en-US" dirty="0"/>
            <a:t>NYU / NJIT</a:t>
          </a:r>
        </a:p>
      </dgm:t>
    </dgm:pt>
    <dgm:pt modelId="{C198F7BA-6DF5-4EB8-A078-DB6C42E666B5}" type="parTrans" cxnId="{3362B552-49EB-4CFC-9AED-884111F7C993}">
      <dgm:prSet/>
      <dgm:spPr/>
    </dgm:pt>
    <dgm:pt modelId="{BBABCE0D-5E73-4EE0-BBC4-19CFB8442C44}" type="sibTrans" cxnId="{3362B552-49EB-4CFC-9AED-884111F7C993}">
      <dgm:prSet/>
      <dgm:spPr/>
    </dgm:pt>
    <dgm:pt modelId="{BE809DCD-C791-4D06-B74E-636465068ABF}" type="pres">
      <dgm:prSet presAssocID="{6EA1F4CD-0708-4339-A47D-25F76AEDB4D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BC44882-21AA-4C17-849C-D9C786CEEDB2}" type="pres">
      <dgm:prSet presAssocID="{2EA33616-6C58-403A-899C-3B7D55F71B27}" presName="hierRoot1" presStyleCnt="0">
        <dgm:presLayoutVars>
          <dgm:hierBranch val="init"/>
        </dgm:presLayoutVars>
      </dgm:prSet>
      <dgm:spPr/>
    </dgm:pt>
    <dgm:pt modelId="{D34B3118-2238-4881-A51D-D88F2B6A435D}" type="pres">
      <dgm:prSet presAssocID="{2EA33616-6C58-403A-899C-3B7D55F71B27}" presName="rootComposite1" presStyleCnt="0"/>
      <dgm:spPr/>
    </dgm:pt>
    <dgm:pt modelId="{6EC8FE8C-3EAF-4DCB-B78C-936D0F26F435}" type="pres">
      <dgm:prSet presAssocID="{2EA33616-6C58-403A-899C-3B7D55F71B27}" presName="rootText1" presStyleLbl="node0" presStyleIdx="0" presStyleCnt="1">
        <dgm:presLayoutVars>
          <dgm:chPref val="3"/>
        </dgm:presLayoutVars>
      </dgm:prSet>
      <dgm:spPr/>
    </dgm:pt>
    <dgm:pt modelId="{EFD0803D-D0E7-4BD0-BD15-D56AA3DD3146}" type="pres">
      <dgm:prSet presAssocID="{2EA33616-6C58-403A-899C-3B7D55F71B27}" presName="rootConnector1" presStyleLbl="node1" presStyleIdx="0" presStyleCnt="0"/>
      <dgm:spPr/>
    </dgm:pt>
    <dgm:pt modelId="{76D3F05A-4157-40B3-A88D-439316AD0519}" type="pres">
      <dgm:prSet presAssocID="{2EA33616-6C58-403A-899C-3B7D55F71B27}" presName="hierChild2" presStyleCnt="0"/>
      <dgm:spPr/>
    </dgm:pt>
    <dgm:pt modelId="{9B5EC859-7248-4FBE-AAC0-34E59A4B5E3A}" type="pres">
      <dgm:prSet presAssocID="{DE416E60-CF12-4738-8056-F98A479FE49F}" presName="Name37" presStyleLbl="parChTrans1D2" presStyleIdx="0" presStyleCnt="1"/>
      <dgm:spPr/>
    </dgm:pt>
    <dgm:pt modelId="{DABCF168-8197-4DA5-94C4-057CBDCE17AB}" type="pres">
      <dgm:prSet presAssocID="{0518F379-9B76-4D24-9528-ABF29A5CC0F7}" presName="hierRoot2" presStyleCnt="0">
        <dgm:presLayoutVars>
          <dgm:hierBranch val="init"/>
        </dgm:presLayoutVars>
      </dgm:prSet>
      <dgm:spPr/>
    </dgm:pt>
    <dgm:pt modelId="{C69B29FC-971D-497C-B303-CC11DC38A35E}" type="pres">
      <dgm:prSet presAssocID="{0518F379-9B76-4D24-9528-ABF29A5CC0F7}" presName="rootComposite" presStyleCnt="0"/>
      <dgm:spPr/>
    </dgm:pt>
    <dgm:pt modelId="{EB12E4D8-E7F1-4C62-B520-31141AFC5A55}" type="pres">
      <dgm:prSet presAssocID="{0518F379-9B76-4D24-9528-ABF29A5CC0F7}" presName="rootText" presStyleLbl="node2" presStyleIdx="0" presStyleCnt="1">
        <dgm:presLayoutVars>
          <dgm:chPref val="3"/>
        </dgm:presLayoutVars>
      </dgm:prSet>
      <dgm:spPr/>
    </dgm:pt>
    <dgm:pt modelId="{F49C7E02-ADF7-47A9-B251-A05DCA6DCBF0}" type="pres">
      <dgm:prSet presAssocID="{0518F379-9B76-4D24-9528-ABF29A5CC0F7}" presName="rootConnector" presStyleLbl="node2" presStyleIdx="0" presStyleCnt="1"/>
      <dgm:spPr/>
    </dgm:pt>
    <dgm:pt modelId="{7292F90E-15B3-447A-9832-737E5FD6DA66}" type="pres">
      <dgm:prSet presAssocID="{0518F379-9B76-4D24-9528-ABF29A5CC0F7}" presName="hierChild4" presStyleCnt="0"/>
      <dgm:spPr/>
    </dgm:pt>
    <dgm:pt modelId="{6A5D421D-1F02-419E-9F69-82E82ED1CA28}" type="pres">
      <dgm:prSet presAssocID="{22A33F19-8485-4197-A408-5850828C77AA}" presName="Name37" presStyleLbl="parChTrans1D3" presStyleIdx="0" presStyleCnt="1"/>
      <dgm:spPr/>
    </dgm:pt>
    <dgm:pt modelId="{B8C408C7-3FE0-4D82-98EB-BEBDE3146098}" type="pres">
      <dgm:prSet presAssocID="{02AA0CAB-C924-402C-83A6-BF66A295CE70}" presName="hierRoot2" presStyleCnt="0">
        <dgm:presLayoutVars>
          <dgm:hierBranch val="init"/>
        </dgm:presLayoutVars>
      </dgm:prSet>
      <dgm:spPr/>
    </dgm:pt>
    <dgm:pt modelId="{C0B2C60A-F643-414B-B2D1-7FFE463479D0}" type="pres">
      <dgm:prSet presAssocID="{02AA0CAB-C924-402C-83A6-BF66A295CE70}" presName="rootComposite" presStyleCnt="0"/>
      <dgm:spPr/>
    </dgm:pt>
    <dgm:pt modelId="{21FF9A1A-5EE4-4BC0-BEE2-E20CC4A13C7B}" type="pres">
      <dgm:prSet presAssocID="{02AA0CAB-C924-402C-83A6-BF66A295CE70}" presName="rootText" presStyleLbl="node3" presStyleIdx="0" presStyleCnt="1">
        <dgm:presLayoutVars>
          <dgm:chPref val="3"/>
        </dgm:presLayoutVars>
      </dgm:prSet>
      <dgm:spPr/>
    </dgm:pt>
    <dgm:pt modelId="{4FABBB7F-3DB5-4DCE-B90C-3611F2825AFF}" type="pres">
      <dgm:prSet presAssocID="{02AA0CAB-C924-402C-83A6-BF66A295CE70}" presName="rootConnector" presStyleLbl="node3" presStyleIdx="0" presStyleCnt="1"/>
      <dgm:spPr/>
    </dgm:pt>
    <dgm:pt modelId="{C53294A3-40B7-48AF-A201-DC65E30607FB}" type="pres">
      <dgm:prSet presAssocID="{02AA0CAB-C924-402C-83A6-BF66A295CE70}" presName="hierChild4" presStyleCnt="0"/>
      <dgm:spPr/>
    </dgm:pt>
    <dgm:pt modelId="{B7369CB2-4E67-4995-BD0C-79A9C58BF014}" type="pres">
      <dgm:prSet presAssocID="{5E5B7B96-2CDB-4DBE-BD1E-B6804DEF3F33}" presName="Name37" presStyleLbl="parChTrans1D4" presStyleIdx="0" presStyleCnt="4"/>
      <dgm:spPr/>
    </dgm:pt>
    <dgm:pt modelId="{F5BB6180-02A2-462C-9ADA-06EFAABF5E11}" type="pres">
      <dgm:prSet presAssocID="{F6A84389-7479-4671-AFAB-22C86A1013C3}" presName="hierRoot2" presStyleCnt="0">
        <dgm:presLayoutVars>
          <dgm:hierBranch val="init"/>
        </dgm:presLayoutVars>
      </dgm:prSet>
      <dgm:spPr/>
    </dgm:pt>
    <dgm:pt modelId="{DFBD11F2-BAB5-4360-B082-60F8FB58D991}" type="pres">
      <dgm:prSet presAssocID="{F6A84389-7479-4671-AFAB-22C86A1013C3}" presName="rootComposite" presStyleCnt="0"/>
      <dgm:spPr/>
    </dgm:pt>
    <dgm:pt modelId="{230D7DAA-94E0-462D-B5DB-F05944C037A5}" type="pres">
      <dgm:prSet presAssocID="{F6A84389-7479-4671-AFAB-22C86A1013C3}" presName="rootText" presStyleLbl="node4" presStyleIdx="0" presStyleCnt="4">
        <dgm:presLayoutVars>
          <dgm:chPref val="3"/>
        </dgm:presLayoutVars>
      </dgm:prSet>
      <dgm:spPr/>
    </dgm:pt>
    <dgm:pt modelId="{B65A424E-8D02-48E1-A2F1-EDB74AB25626}" type="pres">
      <dgm:prSet presAssocID="{F6A84389-7479-4671-AFAB-22C86A1013C3}" presName="rootConnector" presStyleLbl="node4" presStyleIdx="0" presStyleCnt="4"/>
      <dgm:spPr/>
    </dgm:pt>
    <dgm:pt modelId="{7DD8B4CD-6A0A-4157-8185-D3962604D1B7}" type="pres">
      <dgm:prSet presAssocID="{F6A84389-7479-4671-AFAB-22C86A1013C3}" presName="hierChild4" presStyleCnt="0"/>
      <dgm:spPr/>
    </dgm:pt>
    <dgm:pt modelId="{100AD7BA-A639-44A1-AA91-70B3F7841584}" type="pres">
      <dgm:prSet presAssocID="{749BE13C-A129-4658-8020-8BA4323340E8}" presName="Name37" presStyleLbl="parChTrans1D4" presStyleIdx="1" presStyleCnt="4"/>
      <dgm:spPr/>
    </dgm:pt>
    <dgm:pt modelId="{386914DA-3691-4EF2-87BC-69AB158C7ABC}" type="pres">
      <dgm:prSet presAssocID="{4C0BCC3A-1670-4F8F-ABCA-12EBDF5F18AF}" presName="hierRoot2" presStyleCnt="0">
        <dgm:presLayoutVars>
          <dgm:hierBranch val="init"/>
        </dgm:presLayoutVars>
      </dgm:prSet>
      <dgm:spPr/>
    </dgm:pt>
    <dgm:pt modelId="{AA65F0C1-20D6-42EF-B107-F9F118694C3C}" type="pres">
      <dgm:prSet presAssocID="{4C0BCC3A-1670-4F8F-ABCA-12EBDF5F18AF}" presName="rootComposite" presStyleCnt="0"/>
      <dgm:spPr/>
    </dgm:pt>
    <dgm:pt modelId="{97E5B75F-B7CA-44C9-8AA7-0DE743C035EE}" type="pres">
      <dgm:prSet presAssocID="{4C0BCC3A-1670-4F8F-ABCA-12EBDF5F18AF}" presName="rootText" presStyleLbl="node4" presStyleIdx="1" presStyleCnt="4">
        <dgm:presLayoutVars>
          <dgm:chPref val="3"/>
        </dgm:presLayoutVars>
      </dgm:prSet>
      <dgm:spPr/>
    </dgm:pt>
    <dgm:pt modelId="{57EF4A1C-C274-4D1E-B11F-057F045333F7}" type="pres">
      <dgm:prSet presAssocID="{4C0BCC3A-1670-4F8F-ABCA-12EBDF5F18AF}" presName="rootConnector" presStyleLbl="node4" presStyleIdx="1" presStyleCnt="4"/>
      <dgm:spPr/>
    </dgm:pt>
    <dgm:pt modelId="{8D2BA21B-EA7C-42FA-9250-2C2342EFFDC4}" type="pres">
      <dgm:prSet presAssocID="{4C0BCC3A-1670-4F8F-ABCA-12EBDF5F18AF}" presName="hierChild4" presStyleCnt="0"/>
      <dgm:spPr/>
    </dgm:pt>
    <dgm:pt modelId="{C93AC773-C1EE-490F-BBED-45649C0BF5D2}" type="pres">
      <dgm:prSet presAssocID="{1E736CA2-B24E-4140-AB46-5A65B80151A1}" presName="Name37" presStyleLbl="parChTrans1D4" presStyleIdx="2" presStyleCnt="4"/>
      <dgm:spPr/>
    </dgm:pt>
    <dgm:pt modelId="{4EE725F1-589C-4FD8-AA19-8A732310B2A6}" type="pres">
      <dgm:prSet presAssocID="{5001B275-C073-40A5-BB43-9DB2F142F4A5}" presName="hierRoot2" presStyleCnt="0">
        <dgm:presLayoutVars>
          <dgm:hierBranch val="init"/>
        </dgm:presLayoutVars>
      </dgm:prSet>
      <dgm:spPr/>
    </dgm:pt>
    <dgm:pt modelId="{7C840C82-9BE5-4297-842B-230B216CC4E5}" type="pres">
      <dgm:prSet presAssocID="{5001B275-C073-40A5-BB43-9DB2F142F4A5}" presName="rootComposite" presStyleCnt="0"/>
      <dgm:spPr/>
    </dgm:pt>
    <dgm:pt modelId="{142C6C22-6575-458D-A846-B608A90F75A4}" type="pres">
      <dgm:prSet presAssocID="{5001B275-C073-40A5-BB43-9DB2F142F4A5}" presName="rootText" presStyleLbl="node4" presStyleIdx="2" presStyleCnt="4" custLinFactNeighborX="-18577" custLinFactNeighborY="328">
        <dgm:presLayoutVars>
          <dgm:chPref val="3"/>
        </dgm:presLayoutVars>
      </dgm:prSet>
      <dgm:spPr/>
    </dgm:pt>
    <dgm:pt modelId="{C64573EF-F452-48E7-BE2A-B62E7F1E5B92}" type="pres">
      <dgm:prSet presAssocID="{5001B275-C073-40A5-BB43-9DB2F142F4A5}" presName="rootConnector" presStyleLbl="node4" presStyleIdx="2" presStyleCnt="4"/>
      <dgm:spPr/>
    </dgm:pt>
    <dgm:pt modelId="{EB31D8A5-3F67-4303-9DB6-003851AE7A1E}" type="pres">
      <dgm:prSet presAssocID="{5001B275-C073-40A5-BB43-9DB2F142F4A5}" presName="hierChild4" presStyleCnt="0"/>
      <dgm:spPr/>
    </dgm:pt>
    <dgm:pt modelId="{4A020C26-0283-4B67-A7F1-A764F1D5DFA9}" type="pres">
      <dgm:prSet presAssocID="{C198F7BA-6DF5-4EB8-A078-DB6C42E666B5}" presName="Name37" presStyleLbl="parChTrans1D4" presStyleIdx="3" presStyleCnt="4"/>
      <dgm:spPr/>
    </dgm:pt>
    <dgm:pt modelId="{2EECAEF3-085D-4E58-8822-87817D8E2008}" type="pres">
      <dgm:prSet presAssocID="{9D8B257C-E767-434B-A62C-1292C7E096AE}" presName="hierRoot2" presStyleCnt="0">
        <dgm:presLayoutVars>
          <dgm:hierBranch val="init"/>
        </dgm:presLayoutVars>
      </dgm:prSet>
      <dgm:spPr/>
    </dgm:pt>
    <dgm:pt modelId="{7A9F3D4D-51D6-4C1A-92BD-5BD521CEBEA9}" type="pres">
      <dgm:prSet presAssocID="{9D8B257C-E767-434B-A62C-1292C7E096AE}" presName="rootComposite" presStyleCnt="0"/>
      <dgm:spPr/>
    </dgm:pt>
    <dgm:pt modelId="{881B0AC4-C02F-44C2-9B13-E8326A1A3BDF}" type="pres">
      <dgm:prSet presAssocID="{9D8B257C-E767-434B-A62C-1292C7E096AE}" presName="rootText" presStyleLbl="node4" presStyleIdx="3" presStyleCnt="4" custLinFactX="-63267" custLinFactNeighborX="-100000" custLinFactNeighborY="-70380">
        <dgm:presLayoutVars>
          <dgm:chPref val="3"/>
        </dgm:presLayoutVars>
      </dgm:prSet>
      <dgm:spPr/>
    </dgm:pt>
    <dgm:pt modelId="{4F9C9501-D82F-45FB-BF2C-7526DAE626A9}" type="pres">
      <dgm:prSet presAssocID="{9D8B257C-E767-434B-A62C-1292C7E096AE}" presName="rootConnector" presStyleLbl="node4" presStyleIdx="3" presStyleCnt="4"/>
      <dgm:spPr/>
    </dgm:pt>
    <dgm:pt modelId="{BE94C670-8432-4171-90C9-03F0EBFB9F30}" type="pres">
      <dgm:prSet presAssocID="{9D8B257C-E767-434B-A62C-1292C7E096AE}" presName="hierChild4" presStyleCnt="0"/>
      <dgm:spPr/>
    </dgm:pt>
    <dgm:pt modelId="{A499EC6B-4F26-49C9-BF8A-C97510D93B72}" type="pres">
      <dgm:prSet presAssocID="{9D8B257C-E767-434B-A62C-1292C7E096AE}" presName="hierChild5" presStyleCnt="0"/>
      <dgm:spPr/>
    </dgm:pt>
    <dgm:pt modelId="{5189DA56-D495-423D-8006-8977194DE39C}" type="pres">
      <dgm:prSet presAssocID="{5001B275-C073-40A5-BB43-9DB2F142F4A5}" presName="hierChild5" presStyleCnt="0"/>
      <dgm:spPr/>
    </dgm:pt>
    <dgm:pt modelId="{F1BEDB93-D5D0-4806-BE10-349C618C0019}" type="pres">
      <dgm:prSet presAssocID="{4C0BCC3A-1670-4F8F-ABCA-12EBDF5F18AF}" presName="hierChild5" presStyleCnt="0"/>
      <dgm:spPr/>
    </dgm:pt>
    <dgm:pt modelId="{1F2B51D0-8DFD-4287-88F5-2F6C067CC45A}" type="pres">
      <dgm:prSet presAssocID="{F6A84389-7479-4671-AFAB-22C86A1013C3}" presName="hierChild5" presStyleCnt="0"/>
      <dgm:spPr/>
    </dgm:pt>
    <dgm:pt modelId="{9514AC0D-21C2-44A8-9DA1-DB0CD5BDD96B}" type="pres">
      <dgm:prSet presAssocID="{02AA0CAB-C924-402C-83A6-BF66A295CE70}" presName="hierChild5" presStyleCnt="0"/>
      <dgm:spPr/>
    </dgm:pt>
    <dgm:pt modelId="{0FF6E8A5-63F3-4681-8C4F-99EACC836F0B}" type="pres">
      <dgm:prSet presAssocID="{0518F379-9B76-4D24-9528-ABF29A5CC0F7}" presName="hierChild5" presStyleCnt="0"/>
      <dgm:spPr/>
    </dgm:pt>
    <dgm:pt modelId="{EA281039-C4FE-49BC-B3AA-ED7A04EBF118}" type="pres">
      <dgm:prSet presAssocID="{2EA33616-6C58-403A-899C-3B7D55F71B27}" presName="hierChild3" presStyleCnt="0"/>
      <dgm:spPr/>
    </dgm:pt>
  </dgm:ptLst>
  <dgm:cxnLst>
    <dgm:cxn modelId="{28885A18-25F1-4965-94E3-8713F318A505}" type="presOf" srcId="{4C0BCC3A-1670-4F8F-ABCA-12EBDF5F18AF}" destId="{57EF4A1C-C274-4D1E-B11F-057F045333F7}" srcOrd="1" destOrd="0" presId="urn:microsoft.com/office/officeart/2005/8/layout/orgChart1"/>
    <dgm:cxn modelId="{F50AFB26-97D1-4E80-9523-9A2FBCA16B98}" type="presOf" srcId="{0518F379-9B76-4D24-9528-ABF29A5CC0F7}" destId="{F49C7E02-ADF7-47A9-B251-A05DCA6DCBF0}" srcOrd="1" destOrd="0" presId="urn:microsoft.com/office/officeart/2005/8/layout/orgChart1"/>
    <dgm:cxn modelId="{A1716B2A-52BC-47BA-9EEE-41963838139C}" type="presOf" srcId="{2EA33616-6C58-403A-899C-3B7D55F71B27}" destId="{EFD0803D-D0E7-4BD0-BD15-D56AA3DD3146}" srcOrd="1" destOrd="0" presId="urn:microsoft.com/office/officeart/2005/8/layout/orgChart1"/>
    <dgm:cxn modelId="{2B92CA34-5979-4F8F-8B44-F62C0E647EB3}" type="presOf" srcId="{C198F7BA-6DF5-4EB8-A078-DB6C42E666B5}" destId="{4A020C26-0283-4B67-A7F1-A764F1D5DFA9}" srcOrd="0" destOrd="0" presId="urn:microsoft.com/office/officeart/2005/8/layout/orgChart1"/>
    <dgm:cxn modelId="{55D0203B-BF41-4A23-8DDD-8CD717C79990}" type="presOf" srcId="{9D8B257C-E767-434B-A62C-1292C7E096AE}" destId="{881B0AC4-C02F-44C2-9B13-E8326A1A3BDF}" srcOrd="0" destOrd="0" presId="urn:microsoft.com/office/officeart/2005/8/layout/orgChart1"/>
    <dgm:cxn modelId="{F9FCB263-3C39-4F0E-8BC0-816F8093B7BF}" srcId="{4C0BCC3A-1670-4F8F-ABCA-12EBDF5F18AF}" destId="{5001B275-C073-40A5-BB43-9DB2F142F4A5}" srcOrd="0" destOrd="0" parTransId="{1E736CA2-B24E-4140-AB46-5A65B80151A1}" sibTransId="{48CF064F-751E-497D-8783-AC1CC92C4703}"/>
    <dgm:cxn modelId="{F92CA944-3E3C-407C-B5DE-BA5CB0E22F5E}" srcId="{0518F379-9B76-4D24-9528-ABF29A5CC0F7}" destId="{02AA0CAB-C924-402C-83A6-BF66A295CE70}" srcOrd="0" destOrd="0" parTransId="{22A33F19-8485-4197-A408-5850828C77AA}" sibTransId="{15E61589-DC89-48AA-9A83-D9C5AE7F4EE0}"/>
    <dgm:cxn modelId="{15A2D76F-92E8-4F13-BAC8-856EC9FA10C8}" type="presOf" srcId="{5E5B7B96-2CDB-4DBE-BD1E-B6804DEF3F33}" destId="{B7369CB2-4E67-4995-BD0C-79A9C58BF014}" srcOrd="0" destOrd="0" presId="urn:microsoft.com/office/officeart/2005/8/layout/orgChart1"/>
    <dgm:cxn modelId="{8F967952-635E-43A2-9BE8-74147457DC19}" type="presOf" srcId="{F6A84389-7479-4671-AFAB-22C86A1013C3}" destId="{B65A424E-8D02-48E1-A2F1-EDB74AB25626}" srcOrd="1" destOrd="0" presId="urn:microsoft.com/office/officeart/2005/8/layout/orgChart1"/>
    <dgm:cxn modelId="{3362B552-49EB-4CFC-9AED-884111F7C993}" srcId="{5001B275-C073-40A5-BB43-9DB2F142F4A5}" destId="{9D8B257C-E767-434B-A62C-1292C7E096AE}" srcOrd="0" destOrd="0" parTransId="{C198F7BA-6DF5-4EB8-A078-DB6C42E666B5}" sibTransId="{BBABCE0D-5E73-4EE0-BBC4-19CFB8442C44}"/>
    <dgm:cxn modelId="{F92E4257-9824-4968-8F36-D29F53FECF2F}" type="presOf" srcId="{4C0BCC3A-1670-4F8F-ABCA-12EBDF5F18AF}" destId="{97E5B75F-B7CA-44C9-8AA7-0DE743C035EE}" srcOrd="0" destOrd="0" presId="urn:microsoft.com/office/officeart/2005/8/layout/orgChart1"/>
    <dgm:cxn modelId="{02203B7A-4C27-4914-9369-ACB482395CFE}" type="presOf" srcId="{02AA0CAB-C924-402C-83A6-BF66A295CE70}" destId="{4FABBB7F-3DB5-4DCE-B90C-3611F2825AFF}" srcOrd="1" destOrd="0" presId="urn:microsoft.com/office/officeart/2005/8/layout/orgChart1"/>
    <dgm:cxn modelId="{5D25897F-8CF9-4EDC-913D-35FC1DD21F2E}" type="presOf" srcId="{0518F379-9B76-4D24-9528-ABF29A5CC0F7}" destId="{EB12E4D8-E7F1-4C62-B520-31141AFC5A55}" srcOrd="0" destOrd="0" presId="urn:microsoft.com/office/officeart/2005/8/layout/orgChart1"/>
    <dgm:cxn modelId="{EAA23D82-15FB-4867-A0D0-6143BAF36043}" type="presOf" srcId="{5001B275-C073-40A5-BB43-9DB2F142F4A5}" destId="{C64573EF-F452-48E7-BE2A-B62E7F1E5B92}" srcOrd="1" destOrd="0" presId="urn:microsoft.com/office/officeart/2005/8/layout/orgChart1"/>
    <dgm:cxn modelId="{7ECC7693-0748-408C-9ACD-647AB8E96195}" type="presOf" srcId="{F6A84389-7479-4671-AFAB-22C86A1013C3}" destId="{230D7DAA-94E0-462D-B5DB-F05944C037A5}" srcOrd="0" destOrd="0" presId="urn:microsoft.com/office/officeart/2005/8/layout/orgChart1"/>
    <dgm:cxn modelId="{E3EE5DA1-1A63-4ACF-9C73-EC65FCED487D}" srcId="{F6A84389-7479-4671-AFAB-22C86A1013C3}" destId="{4C0BCC3A-1670-4F8F-ABCA-12EBDF5F18AF}" srcOrd="0" destOrd="0" parTransId="{749BE13C-A129-4658-8020-8BA4323340E8}" sibTransId="{18B20125-7186-470B-BFF8-7486D8AA674C}"/>
    <dgm:cxn modelId="{B5368AB3-6A09-4986-8A56-83DA555636EB}" srcId="{6EA1F4CD-0708-4339-A47D-25F76AEDB4DB}" destId="{2EA33616-6C58-403A-899C-3B7D55F71B27}" srcOrd="0" destOrd="0" parTransId="{D5F52E3B-7BE2-4E80-90FF-8306A17CFF8A}" sibTransId="{163CC27F-84E5-444B-8EA9-ABC32484E352}"/>
    <dgm:cxn modelId="{73B9F7B5-1BD4-41BE-BCAC-ED4A0D88CC44}" type="presOf" srcId="{9D8B257C-E767-434B-A62C-1292C7E096AE}" destId="{4F9C9501-D82F-45FB-BF2C-7526DAE626A9}" srcOrd="1" destOrd="0" presId="urn:microsoft.com/office/officeart/2005/8/layout/orgChart1"/>
    <dgm:cxn modelId="{121FD0C0-474E-4E7F-9072-7C99AEF77048}" srcId="{02AA0CAB-C924-402C-83A6-BF66A295CE70}" destId="{F6A84389-7479-4671-AFAB-22C86A1013C3}" srcOrd="0" destOrd="0" parTransId="{5E5B7B96-2CDB-4DBE-BD1E-B6804DEF3F33}" sibTransId="{C6A80A7F-77F7-4D7F-A182-4E9EE385A904}"/>
    <dgm:cxn modelId="{839705C1-C09B-4825-8848-88358136C603}" type="presOf" srcId="{DE416E60-CF12-4738-8056-F98A479FE49F}" destId="{9B5EC859-7248-4FBE-AAC0-34E59A4B5E3A}" srcOrd="0" destOrd="0" presId="urn:microsoft.com/office/officeart/2005/8/layout/orgChart1"/>
    <dgm:cxn modelId="{5C45A8D1-56C3-447C-A6F4-8CAE8E0C2F6B}" type="presOf" srcId="{1E736CA2-B24E-4140-AB46-5A65B80151A1}" destId="{C93AC773-C1EE-490F-BBED-45649C0BF5D2}" srcOrd="0" destOrd="0" presId="urn:microsoft.com/office/officeart/2005/8/layout/orgChart1"/>
    <dgm:cxn modelId="{F7701AD3-CA84-469D-845C-5B05FBD76339}" type="presOf" srcId="{749BE13C-A129-4658-8020-8BA4323340E8}" destId="{100AD7BA-A639-44A1-AA91-70B3F7841584}" srcOrd="0" destOrd="0" presId="urn:microsoft.com/office/officeart/2005/8/layout/orgChart1"/>
    <dgm:cxn modelId="{B62BCBD6-6CB3-44C2-BC96-D4DD6C402F4B}" type="presOf" srcId="{02AA0CAB-C924-402C-83A6-BF66A295CE70}" destId="{21FF9A1A-5EE4-4BC0-BEE2-E20CC4A13C7B}" srcOrd="0" destOrd="0" presId="urn:microsoft.com/office/officeart/2005/8/layout/orgChart1"/>
    <dgm:cxn modelId="{DC6C29E2-CB45-4A25-A817-0402689C31A5}" srcId="{2EA33616-6C58-403A-899C-3B7D55F71B27}" destId="{0518F379-9B76-4D24-9528-ABF29A5CC0F7}" srcOrd="0" destOrd="0" parTransId="{DE416E60-CF12-4738-8056-F98A479FE49F}" sibTransId="{BE12FF9A-AA6D-4E26-8169-D66AD7FF6FB4}"/>
    <dgm:cxn modelId="{8C49EAEE-F774-48AE-A101-5C6F3DDEBF6E}" type="presOf" srcId="{5001B275-C073-40A5-BB43-9DB2F142F4A5}" destId="{142C6C22-6575-458D-A846-B608A90F75A4}" srcOrd="0" destOrd="0" presId="urn:microsoft.com/office/officeart/2005/8/layout/orgChart1"/>
    <dgm:cxn modelId="{9309A3EF-E62A-4305-B173-E0FA1B51C3CB}" type="presOf" srcId="{2EA33616-6C58-403A-899C-3B7D55F71B27}" destId="{6EC8FE8C-3EAF-4DCB-B78C-936D0F26F435}" srcOrd="0" destOrd="0" presId="urn:microsoft.com/office/officeart/2005/8/layout/orgChart1"/>
    <dgm:cxn modelId="{ACEEEDF5-E08A-4A38-9B2C-839C8840F1EA}" type="presOf" srcId="{6EA1F4CD-0708-4339-A47D-25F76AEDB4DB}" destId="{BE809DCD-C791-4D06-B74E-636465068ABF}" srcOrd="0" destOrd="0" presId="urn:microsoft.com/office/officeart/2005/8/layout/orgChart1"/>
    <dgm:cxn modelId="{15CBC5F9-5178-4CFD-A4CC-9CC165524B23}" type="presOf" srcId="{22A33F19-8485-4197-A408-5850828C77AA}" destId="{6A5D421D-1F02-419E-9F69-82E82ED1CA28}" srcOrd="0" destOrd="0" presId="urn:microsoft.com/office/officeart/2005/8/layout/orgChart1"/>
    <dgm:cxn modelId="{839DDAE4-9B5F-41D8-A5F8-8ED580513B86}" type="presParOf" srcId="{BE809DCD-C791-4D06-B74E-636465068ABF}" destId="{CBC44882-21AA-4C17-849C-D9C786CEEDB2}" srcOrd="0" destOrd="0" presId="urn:microsoft.com/office/officeart/2005/8/layout/orgChart1"/>
    <dgm:cxn modelId="{1F605859-5ED8-477A-9BC6-188C55A8AA97}" type="presParOf" srcId="{CBC44882-21AA-4C17-849C-D9C786CEEDB2}" destId="{D34B3118-2238-4881-A51D-D88F2B6A435D}" srcOrd="0" destOrd="0" presId="urn:microsoft.com/office/officeart/2005/8/layout/orgChart1"/>
    <dgm:cxn modelId="{E046014F-22A5-4046-B6A0-601FF00E5C05}" type="presParOf" srcId="{D34B3118-2238-4881-A51D-D88F2B6A435D}" destId="{6EC8FE8C-3EAF-4DCB-B78C-936D0F26F435}" srcOrd="0" destOrd="0" presId="urn:microsoft.com/office/officeart/2005/8/layout/orgChart1"/>
    <dgm:cxn modelId="{256A52F8-9DD3-47A3-9DFD-2D4043E73516}" type="presParOf" srcId="{D34B3118-2238-4881-A51D-D88F2B6A435D}" destId="{EFD0803D-D0E7-4BD0-BD15-D56AA3DD3146}" srcOrd="1" destOrd="0" presId="urn:microsoft.com/office/officeart/2005/8/layout/orgChart1"/>
    <dgm:cxn modelId="{904B5239-E006-4EB1-B937-E28D093D9AAA}" type="presParOf" srcId="{CBC44882-21AA-4C17-849C-D9C786CEEDB2}" destId="{76D3F05A-4157-40B3-A88D-439316AD0519}" srcOrd="1" destOrd="0" presId="urn:microsoft.com/office/officeart/2005/8/layout/orgChart1"/>
    <dgm:cxn modelId="{2F3347C3-4BA0-4772-9154-34D4D84297F8}" type="presParOf" srcId="{76D3F05A-4157-40B3-A88D-439316AD0519}" destId="{9B5EC859-7248-4FBE-AAC0-34E59A4B5E3A}" srcOrd="0" destOrd="0" presId="urn:microsoft.com/office/officeart/2005/8/layout/orgChart1"/>
    <dgm:cxn modelId="{FCFF062C-7C38-4D22-AB6B-1EAFA1A0FB34}" type="presParOf" srcId="{76D3F05A-4157-40B3-A88D-439316AD0519}" destId="{DABCF168-8197-4DA5-94C4-057CBDCE17AB}" srcOrd="1" destOrd="0" presId="urn:microsoft.com/office/officeart/2005/8/layout/orgChart1"/>
    <dgm:cxn modelId="{95EDA431-83D9-4E23-BB92-8CD124C4829C}" type="presParOf" srcId="{DABCF168-8197-4DA5-94C4-057CBDCE17AB}" destId="{C69B29FC-971D-497C-B303-CC11DC38A35E}" srcOrd="0" destOrd="0" presId="urn:microsoft.com/office/officeart/2005/8/layout/orgChart1"/>
    <dgm:cxn modelId="{A9705104-38FF-4229-935A-34F1C288551F}" type="presParOf" srcId="{C69B29FC-971D-497C-B303-CC11DC38A35E}" destId="{EB12E4D8-E7F1-4C62-B520-31141AFC5A55}" srcOrd="0" destOrd="0" presId="urn:microsoft.com/office/officeart/2005/8/layout/orgChart1"/>
    <dgm:cxn modelId="{F968F6E5-9EAB-4747-B3A2-31CACFB72E6D}" type="presParOf" srcId="{C69B29FC-971D-497C-B303-CC11DC38A35E}" destId="{F49C7E02-ADF7-47A9-B251-A05DCA6DCBF0}" srcOrd="1" destOrd="0" presId="urn:microsoft.com/office/officeart/2005/8/layout/orgChart1"/>
    <dgm:cxn modelId="{5DC03168-64D9-4309-BFFB-E370C7A25A24}" type="presParOf" srcId="{DABCF168-8197-4DA5-94C4-057CBDCE17AB}" destId="{7292F90E-15B3-447A-9832-737E5FD6DA66}" srcOrd="1" destOrd="0" presId="urn:microsoft.com/office/officeart/2005/8/layout/orgChart1"/>
    <dgm:cxn modelId="{F0E45498-077A-46EC-A390-9C96163CACA3}" type="presParOf" srcId="{7292F90E-15B3-447A-9832-737E5FD6DA66}" destId="{6A5D421D-1F02-419E-9F69-82E82ED1CA28}" srcOrd="0" destOrd="0" presId="urn:microsoft.com/office/officeart/2005/8/layout/orgChart1"/>
    <dgm:cxn modelId="{ED7181EF-3D7E-4C4D-8F81-6876A84BB54B}" type="presParOf" srcId="{7292F90E-15B3-447A-9832-737E5FD6DA66}" destId="{B8C408C7-3FE0-4D82-98EB-BEBDE3146098}" srcOrd="1" destOrd="0" presId="urn:microsoft.com/office/officeart/2005/8/layout/orgChart1"/>
    <dgm:cxn modelId="{ED59654C-967C-450F-9E60-AFFA7D8E4634}" type="presParOf" srcId="{B8C408C7-3FE0-4D82-98EB-BEBDE3146098}" destId="{C0B2C60A-F643-414B-B2D1-7FFE463479D0}" srcOrd="0" destOrd="0" presId="urn:microsoft.com/office/officeart/2005/8/layout/orgChart1"/>
    <dgm:cxn modelId="{F6B45952-FF32-4291-9048-18DF0F2AD21E}" type="presParOf" srcId="{C0B2C60A-F643-414B-B2D1-7FFE463479D0}" destId="{21FF9A1A-5EE4-4BC0-BEE2-E20CC4A13C7B}" srcOrd="0" destOrd="0" presId="urn:microsoft.com/office/officeart/2005/8/layout/orgChart1"/>
    <dgm:cxn modelId="{47DEF50D-9A46-4532-B82C-BEF5788ECBEB}" type="presParOf" srcId="{C0B2C60A-F643-414B-B2D1-7FFE463479D0}" destId="{4FABBB7F-3DB5-4DCE-B90C-3611F2825AFF}" srcOrd="1" destOrd="0" presId="urn:microsoft.com/office/officeart/2005/8/layout/orgChart1"/>
    <dgm:cxn modelId="{BA17F96B-8169-4B4C-B733-C4ACA5212785}" type="presParOf" srcId="{B8C408C7-3FE0-4D82-98EB-BEBDE3146098}" destId="{C53294A3-40B7-48AF-A201-DC65E30607FB}" srcOrd="1" destOrd="0" presId="urn:microsoft.com/office/officeart/2005/8/layout/orgChart1"/>
    <dgm:cxn modelId="{F570D436-B1CA-460C-AFAB-D45D38A5DE62}" type="presParOf" srcId="{C53294A3-40B7-48AF-A201-DC65E30607FB}" destId="{B7369CB2-4E67-4995-BD0C-79A9C58BF014}" srcOrd="0" destOrd="0" presId="urn:microsoft.com/office/officeart/2005/8/layout/orgChart1"/>
    <dgm:cxn modelId="{E8CB38D0-AC65-47EC-8D1E-73A70DC3189E}" type="presParOf" srcId="{C53294A3-40B7-48AF-A201-DC65E30607FB}" destId="{F5BB6180-02A2-462C-9ADA-06EFAABF5E11}" srcOrd="1" destOrd="0" presId="urn:microsoft.com/office/officeart/2005/8/layout/orgChart1"/>
    <dgm:cxn modelId="{8586969A-3F96-4DF0-92B8-47F78C89E3FD}" type="presParOf" srcId="{F5BB6180-02A2-462C-9ADA-06EFAABF5E11}" destId="{DFBD11F2-BAB5-4360-B082-60F8FB58D991}" srcOrd="0" destOrd="0" presId="urn:microsoft.com/office/officeart/2005/8/layout/orgChart1"/>
    <dgm:cxn modelId="{DB4EFD92-670B-4BA7-BA55-0FF8C388D7CE}" type="presParOf" srcId="{DFBD11F2-BAB5-4360-B082-60F8FB58D991}" destId="{230D7DAA-94E0-462D-B5DB-F05944C037A5}" srcOrd="0" destOrd="0" presId="urn:microsoft.com/office/officeart/2005/8/layout/orgChart1"/>
    <dgm:cxn modelId="{6179D0E0-9614-40A7-A4F9-15673D518790}" type="presParOf" srcId="{DFBD11F2-BAB5-4360-B082-60F8FB58D991}" destId="{B65A424E-8D02-48E1-A2F1-EDB74AB25626}" srcOrd="1" destOrd="0" presId="urn:microsoft.com/office/officeart/2005/8/layout/orgChart1"/>
    <dgm:cxn modelId="{9740A68B-90CC-4739-8191-4B53C2DE508B}" type="presParOf" srcId="{F5BB6180-02A2-462C-9ADA-06EFAABF5E11}" destId="{7DD8B4CD-6A0A-4157-8185-D3962604D1B7}" srcOrd="1" destOrd="0" presId="urn:microsoft.com/office/officeart/2005/8/layout/orgChart1"/>
    <dgm:cxn modelId="{D6C65A06-5396-48E6-A7F1-A49349F036C9}" type="presParOf" srcId="{7DD8B4CD-6A0A-4157-8185-D3962604D1B7}" destId="{100AD7BA-A639-44A1-AA91-70B3F7841584}" srcOrd="0" destOrd="0" presId="urn:microsoft.com/office/officeart/2005/8/layout/orgChart1"/>
    <dgm:cxn modelId="{D4E1FFF6-E9AA-4F7C-84E8-A01F560611C5}" type="presParOf" srcId="{7DD8B4CD-6A0A-4157-8185-D3962604D1B7}" destId="{386914DA-3691-4EF2-87BC-69AB158C7ABC}" srcOrd="1" destOrd="0" presId="urn:microsoft.com/office/officeart/2005/8/layout/orgChart1"/>
    <dgm:cxn modelId="{D7891C16-B21A-4A0C-9859-9AEED80CEC28}" type="presParOf" srcId="{386914DA-3691-4EF2-87BC-69AB158C7ABC}" destId="{AA65F0C1-20D6-42EF-B107-F9F118694C3C}" srcOrd="0" destOrd="0" presId="urn:microsoft.com/office/officeart/2005/8/layout/orgChart1"/>
    <dgm:cxn modelId="{4B6A9580-3A55-4B5F-9F81-3D6F1B981102}" type="presParOf" srcId="{AA65F0C1-20D6-42EF-B107-F9F118694C3C}" destId="{97E5B75F-B7CA-44C9-8AA7-0DE743C035EE}" srcOrd="0" destOrd="0" presId="urn:microsoft.com/office/officeart/2005/8/layout/orgChart1"/>
    <dgm:cxn modelId="{210D8CB2-0249-48AC-8338-7614F7802C32}" type="presParOf" srcId="{AA65F0C1-20D6-42EF-B107-F9F118694C3C}" destId="{57EF4A1C-C274-4D1E-B11F-057F045333F7}" srcOrd="1" destOrd="0" presId="urn:microsoft.com/office/officeart/2005/8/layout/orgChart1"/>
    <dgm:cxn modelId="{19CCC51F-A2B7-48F2-8B42-DF7D79BEEDB2}" type="presParOf" srcId="{386914DA-3691-4EF2-87BC-69AB158C7ABC}" destId="{8D2BA21B-EA7C-42FA-9250-2C2342EFFDC4}" srcOrd="1" destOrd="0" presId="urn:microsoft.com/office/officeart/2005/8/layout/orgChart1"/>
    <dgm:cxn modelId="{8A11606D-C42B-40E0-9482-C824464408BC}" type="presParOf" srcId="{8D2BA21B-EA7C-42FA-9250-2C2342EFFDC4}" destId="{C93AC773-C1EE-490F-BBED-45649C0BF5D2}" srcOrd="0" destOrd="0" presId="urn:microsoft.com/office/officeart/2005/8/layout/orgChart1"/>
    <dgm:cxn modelId="{12EF4AA8-2B2B-4928-A93B-099F3075EB18}" type="presParOf" srcId="{8D2BA21B-EA7C-42FA-9250-2C2342EFFDC4}" destId="{4EE725F1-589C-4FD8-AA19-8A732310B2A6}" srcOrd="1" destOrd="0" presId="urn:microsoft.com/office/officeart/2005/8/layout/orgChart1"/>
    <dgm:cxn modelId="{4F949FE1-DFA4-40B2-9E50-35B42CD9C420}" type="presParOf" srcId="{4EE725F1-589C-4FD8-AA19-8A732310B2A6}" destId="{7C840C82-9BE5-4297-842B-230B216CC4E5}" srcOrd="0" destOrd="0" presId="urn:microsoft.com/office/officeart/2005/8/layout/orgChart1"/>
    <dgm:cxn modelId="{7A23130E-C1A0-4BE8-BE23-9F04B31776EA}" type="presParOf" srcId="{7C840C82-9BE5-4297-842B-230B216CC4E5}" destId="{142C6C22-6575-458D-A846-B608A90F75A4}" srcOrd="0" destOrd="0" presId="urn:microsoft.com/office/officeart/2005/8/layout/orgChart1"/>
    <dgm:cxn modelId="{1671D775-6FB6-46BD-9004-7F22D64D7E5C}" type="presParOf" srcId="{7C840C82-9BE5-4297-842B-230B216CC4E5}" destId="{C64573EF-F452-48E7-BE2A-B62E7F1E5B92}" srcOrd="1" destOrd="0" presId="urn:microsoft.com/office/officeart/2005/8/layout/orgChart1"/>
    <dgm:cxn modelId="{557E9A53-8338-4352-9A1E-EA794AFFAD61}" type="presParOf" srcId="{4EE725F1-589C-4FD8-AA19-8A732310B2A6}" destId="{EB31D8A5-3F67-4303-9DB6-003851AE7A1E}" srcOrd="1" destOrd="0" presId="urn:microsoft.com/office/officeart/2005/8/layout/orgChart1"/>
    <dgm:cxn modelId="{9CA2157E-12D0-481C-9848-92FDAFF20F51}" type="presParOf" srcId="{EB31D8A5-3F67-4303-9DB6-003851AE7A1E}" destId="{4A020C26-0283-4B67-A7F1-A764F1D5DFA9}" srcOrd="0" destOrd="0" presId="urn:microsoft.com/office/officeart/2005/8/layout/orgChart1"/>
    <dgm:cxn modelId="{E56FB80F-04D2-455B-BD8E-C10303FA1E4F}" type="presParOf" srcId="{EB31D8A5-3F67-4303-9DB6-003851AE7A1E}" destId="{2EECAEF3-085D-4E58-8822-87817D8E2008}" srcOrd="1" destOrd="0" presId="urn:microsoft.com/office/officeart/2005/8/layout/orgChart1"/>
    <dgm:cxn modelId="{73DC6AE9-8996-44A6-B4A7-4F677486DFF1}" type="presParOf" srcId="{2EECAEF3-085D-4E58-8822-87817D8E2008}" destId="{7A9F3D4D-51D6-4C1A-92BD-5BD521CEBEA9}" srcOrd="0" destOrd="0" presId="urn:microsoft.com/office/officeart/2005/8/layout/orgChart1"/>
    <dgm:cxn modelId="{F6037351-E009-4256-BD7C-17BC7EEE5235}" type="presParOf" srcId="{7A9F3D4D-51D6-4C1A-92BD-5BD521CEBEA9}" destId="{881B0AC4-C02F-44C2-9B13-E8326A1A3BDF}" srcOrd="0" destOrd="0" presId="urn:microsoft.com/office/officeart/2005/8/layout/orgChart1"/>
    <dgm:cxn modelId="{804A334F-7665-4E9C-9CED-74075E3869B2}" type="presParOf" srcId="{7A9F3D4D-51D6-4C1A-92BD-5BD521CEBEA9}" destId="{4F9C9501-D82F-45FB-BF2C-7526DAE626A9}" srcOrd="1" destOrd="0" presId="urn:microsoft.com/office/officeart/2005/8/layout/orgChart1"/>
    <dgm:cxn modelId="{ABB59C27-D06E-4CE3-99DF-47793A4694B1}" type="presParOf" srcId="{2EECAEF3-085D-4E58-8822-87817D8E2008}" destId="{BE94C670-8432-4171-90C9-03F0EBFB9F30}" srcOrd="1" destOrd="0" presId="urn:microsoft.com/office/officeart/2005/8/layout/orgChart1"/>
    <dgm:cxn modelId="{4FBF8183-7BA6-4813-A4BB-E103BB6B12B2}" type="presParOf" srcId="{2EECAEF3-085D-4E58-8822-87817D8E2008}" destId="{A499EC6B-4F26-49C9-BF8A-C97510D93B72}" srcOrd="2" destOrd="0" presId="urn:microsoft.com/office/officeart/2005/8/layout/orgChart1"/>
    <dgm:cxn modelId="{40CF7183-8522-4D6C-AA53-664B09A33E6A}" type="presParOf" srcId="{4EE725F1-589C-4FD8-AA19-8A732310B2A6}" destId="{5189DA56-D495-423D-8006-8977194DE39C}" srcOrd="2" destOrd="0" presId="urn:microsoft.com/office/officeart/2005/8/layout/orgChart1"/>
    <dgm:cxn modelId="{8A4BD2F1-4058-4773-A0B4-44C5AEFFC46A}" type="presParOf" srcId="{386914DA-3691-4EF2-87BC-69AB158C7ABC}" destId="{F1BEDB93-D5D0-4806-BE10-349C618C0019}" srcOrd="2" destOrd="0" presId="urn:microsoft.com/office/officeart/2005/8/layout/orgChart1"/>
    <dgm:cxn modelId="{0CC609E5-ADC3-410F-AD5B-D74C3C446D6E}" type="presParOf" srcId="{F5BB6180-02A2-462C-9ADA-06EFAABF5E11}" destId="{1F2B51D0-8DFD-4287-88F5-2F6C067CC45A}" srcOrd="2" destOrd="0" presId="urn:microsoft.com/office/officeart/2005/8/layout/orgChart1"/>
    <dgm:cxn modelId="{D827946E-C22B-414B-905A-F9F48C123F9F}" type="presParOf" srcId="{B8C408C7-3FE0-4D82-98EB-BEBDE3146098}" destId="{9514AC0D-21C2-44A8-9DA1-DB0CD5BDD96B}" srcOrd="2" destOrd="0" presId="urn:microsoft.com/office/officeart/2005/8/layout/orgChart1"/>
    <dgm:cxn modelId="{275E9674-0AB5-45FA-B673-27A2C18B935E}" type="presParOf" srcId="{DABCF168-8197-4DA5-94C4-057CBDCE17AB}" destId="{0FF6E8A5-63F3-4681-8C4F-99EACC836F0B}" srcOrd="2" destOrd="0" presId="urn:microsoft.com/office/officeart/2005/8/layout/orgChart1"/>
    <dgm:cxn modelId="{82960F49-ABAE-4099-88F3-BC8FB1328289}" type="presParOf" srcId="{CBC44882-21AA-4C17-849C-D9C786CEEDB2}" destId="{EA281039-C4FE-49BC-B3AA-ED7A04EBF11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EA1F4CD-0708-4339-A47D-25F76AEDB4D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A33616-6C58-403A-899C-3B7D55F71B27}">
      <dgm:prSet phldrT="[Text]"/>
      <dgm:spPr/>
      <dgm:t>
        <a:bodyPr/>
        <a:lstStyle/>
        <a:p>
          <a:r>
            <a:rPr lang="en-US" dirty="0"/>
            <a:t>David Hilbert</a:t>
          </a:r>
          <a:br>
            <a:rPr lang="en-US" dirty="0"/>
          </a:br>
          <a:r>
            <a:rPr lang="en-US" dirty="0"/>
            <a:t>University of </a:t>
          </a:r>
          <a:r>
            <a:rPr lang="en-US" dirty="0" err="1"/>
            <a:t>Königsberg</a:t>
          </a:r>
          <a:endParaRPr lang="en-US" dirty="0"/>
        </a:p>
      </dgm:t>
    </dgm:pt>
    <dgm:pt modelId="{D5F52E3B-7BE2-4E80-90FF-8306A17CFF8A}" type="parTrans" cxnId="{B5368AB3-6A09-4986-8A56-83DA555636EB}">
      <dgm:prSet/>
      <dgm:spPr/>
      <dgm:t>
        <a:bodyPr/>
        <a:lstStyle/>
        <a:p>
          <a:endParaRPr lang="en-US"/>
        </a:p>
      </dgm:t>
    </dgm:pt>
    <dgm:pt modelId="{163CC27F-84E5-444B-8EA9-ABC32484E352}" type="sibTrans" cxnId="{B5368AB3-6A09-4986-8A56-83DA555636EB}">
      <dgm:prSet/>
      <dgm:spPr/>
      <dgm:t>
        <a:bodyPr/>
        <a:lstStyle/>
        <a:p>
          <a:endParaRPr lang="en-US"/>
        </a:p>
      </dgm:t>
    </dgm:pt>
    <dgm:pt modelId="{F6A84389-7479-4671-AFAB-22C86A1013C3}">
      <dgm:prSet phldrT="[Text]"/>
      <dgm:spPr/>
      <dgm:t>
        <a:bodyPr/>
        <a:lstStyle/>
        <a:p>
          <a:r>
            <a:rPr lang="en-US" dirty="0"/>
            <a:t>George Papanicolaou</a:t>
          </a:r>
          <a:br>
            <a:rPr lang="en-US" dirty="0"/>
          </a:br>
          <a:r>
            <a:rPr lang="en-US" dirty="0"/>
            <a:t>NYU</a:t>
          </a:r>
        </a:p>
      </dgm:t>
    </dgm:pt>
    <dgm:pt modelId="{5E5B7B96-2CDB-4DBE-BD1E-B6804DEF3F33}" type="parTrans" cxnId="{121FD0C0-474E-4E7F-9072-7C99AEF77048}">
      <dgm:prSet/>
      <dgm:spPr/>
      <dgm:t>
        <a:bodyPr/>
        <a:lstStyle/>
        <a:p>
          <a:endParaRPr lang="en-US"/>
        </a:p>
      </dgm:t>
    </dgm:pt>
    <dgm:pt modelId="{C6A80A7F-77F7-4D7F-A182-4E9EE385A904}" type="sibTrans" cxnId="{121FD0C0-474E-4E7F-9072-7C99AEF77048}">
      <dgm:prSet/>
      <dgm:spPr/>
      <dgm:t>
        <a:bodyPr/>
        <a:lstStyle/>
        <a:p>
          <a:endParaRPr lang="en-US"/>
        </a:p>
      </dgm:t>
    </dgm:pt>
    <dgm:pt modelId="{4C0BCC3A-1670-4F8F-ABCA-12EBDF5F18AF}">
      <dgm:prSet phldrT="[Text]"/>
      <dgm:spPr/>
      <dgm:t>
        <a:bodyPr/>
        <a:lstStyle/>
        <a:p>
          <a:r>
            <a:rPr lang="en-US" dirty="0"/>
            <a:t>Russel </a:t>
          </a:r>
          <a:r>
            <a:rPr lang="en-US" dirty="0" err="1"/>
            <a:t>Caflisch</a:t>
          </a:r>
          <a:br>
            <a:rPr lang="en-US" dirty="0"/>
          </a:br>
          <a:r>
            <a:rPr lang="en-US" dirty="0"/>
            <a:t>NYU</a:t>
          </a:r>
        </a:p>
      </dgm:t>
    </dgm:pt>
    <dgm:pt modelId="{749BE13C-A129-4658-8020-8BA4323340E8}" type="parTrans" cxnId="{E3EE5DA1-1A63-4ACF-9C73-EC65FCED487D}">
      <dgm:prSet/>
      <dgm:spPr/>
      <dgm:t>
        <a:bodyPr/>
        <a:lstStyle/>
        <a:p>
          <a:endParaRPr lang="en-US"/>
        </a:p>
      </dgm:t>
    </dgm:pt>
    <dgm:pt modelId="{18B20125-7186-470B-BFF8-7486D8AA674C}" type="sibTrans" cxnId="{E3EE5DA1-1A63-4ACF-9C73-EC65FCED487D}">
      <dgm:prSet/>
      <dgm:spPr/>
      <dgm:t>
        <a:bodyPr/>
        <a:lstStyle/>
        <a:p>
          <a:endParaRPr lang="en-US"/>
        </a:p>
      </dgm:t>
    </dgm:pt>
    <dgm:pt modelId="{0518F379-9B76-4D24-9528-ABF29A5CC0F7}">
      <dgm:prSet phldrT="[Text]"/>
      <dgm:spPr/>
      <dgm:t>
        <a:bodyPr/>
        <a:lstStyle/>
        <a:p>
          <a:r>
            <a:rPr lang="en-US" dirty="0"/>
            <a:t>Richard Courant</a:t>
          </a:r>
          <a:br>
            <a:rPr lang="en-US" dirty="0"/>
          </a:br>
          <a:r>
            <a:rPr lang="en-US" dirty="0"/>
            <a:t>NYU / Stanford</a:t>
          </a:r>
        </a:p>
      </dgm:t>
    </dgm:pt>
    <dgm:pt modelId="{BE12FF9A-AA6D-4E26-8169-D66AD7FF6FB4}" type="sibTrans" cxnId="{DC6C29E2-CB45-4A25-A817-0402689C31A5}">
      <dgm:prSet/>
      <dgm:spPr/>
      <dgm:t>
        <a:bodyPr/>
        <a:lstStyle/>
        <a:p>
          <a:endParaRPr lang="en-US"/>
        </a:p>
      </dgm:t>
    </dgm:pt>
    <dgm:pt modelId="{DE416E60-CF12-4738-8056-F98A479FE49F}" type="parTrans" cxnId="{DC6C29E2-CB45-4A25-A817-0402689C31A5}">
      <dgm:prSet/>
      <dgm:spPr/>
      <dgm:t>
        <a:bodyPr/>
        <a:lstStyle/>
        <a:p>
          <a:endParaRPr lang="en-US"/>
        </a:p>
      </dgm:t>
    </dgm:pt>
    <dgm:pt modelId="{5001B275-C073-40A5-BB43-9DB2F142F4A5}">
      <dgm:prSet phldrT="[Text]"/>
      <dgm:spPr/>
      <dgm:t>
        <a:bodyPr/>
        <a:lstStyle/>
        <a:p>
          <a:r>
            <a:rPr lang="en-US" dirty="0"/>
            <a:t>Michael Siegel</a:t>
          </a:r>
          <a:br>
            <a:rPr lang="en-US" dirty="0"/>
          </a:br>
          <a:r>
            <a:rPr lang="en-US" dirty="0"/>
            <a:t>NYU / NJIT</a:t>
          </a:r>
        </a:p>
      </dgm:t>
    </dgm:pt>
    <dgm:pt modelId="{1E736CA2-B24E-4140-AB46-5A65B80151A1}" type="parTrans" cxnId="{F9FCB263-3C39-4F0E-8BC0-816F8093B7BF}">
      <dgm:prSet/>
      <dgm:spPr/>
      <dgm:t>
        <a:bodyPr/>
        <a:lstStyle/>
        <a:p>
          <a:endParaRPr lang="en-US"/>
        </a:p>
      </dgm:t>
    </dgm:pt>
    <dgm:pt modelId="{48CF064F-751E-497D-8783-AC1CC92C4703}" type="sibTrans" cxnId="{F9FCB263-3C39-4F0E-8BC0-816F8093B7BF}">
      <dgm:prSet/>
      <dgm:spPr/>
      <dgm:t>
        <a:bodyPr/>
        <a:lstStyle/>
        <a:p>
          <a:endParaRPr lang="en-US"/>
        </a:p>
      </dgm:t>
    </dgm:pt>
    <dgm:pt modelId="{170A5DE2-C546-4788-B159-E3F835BF08A1}">
      <dgm:prSet phldrT="[Text]"/>
      <dgm:spPr/>
      <dgm:t>
        <a:bodyPr/>
        <a:lstStyle/>
        <a:p>
          <a:r>
            <a:rPr lang="en-US" dirty="0"/>
            <a:t>José Pabón</a:t>
          </a:r>
          <a:br>
            <a:rPr lang="en-US" dirty="0"/>
          </a:br>
          <a:r>
            <a:rPr lang="en-US" dirty="0"/>
            <a:t>NJIT</a:t>
          </a:r>
        </a:p>
      </dgm:t>
    </dgm:pt>
    <dgm:pt modelId="{4E643AB4-E74D-4B7B-8D76-3EFCC00DECF9}" type="parTrans" cxnId="{FC5E09B1-DD81-497B-B934-982F01A16665}">
      <dgm:prSet/>
      <dgm:spPr/>
    </dgm:pt>
    <dgm:pt modelId="{EAEA7F95-5FDE-45ED-96F5-151919832E65}" type="sibTrans" cxnId="{FC5E09B1-DD81-497B-B934-982F01A16665}">
      <dgm:prSet/>
      <dgm:spPr/>
    </dgm:pt>
    <dgm:pt modelId="{BE809DCD-C791-4D06-B74E-636465068ABF}" type="pres">
      <dgm:prSet presAssocID="{6EA1F4CD-0708-4339-A47D-25F76AEDB4D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BC44882-21AA-4C17-849C-D9C786CEEDB2}" type="pres">
      <dgm:prSet presAssocID="{2EA33616-6C58-403A-899C-3B7D55F71B27}" presName="hierRoot1" presStyleCnt="0">
        <dgm:presLayoutVars>
          <dgm:hierBranch val="init"/>
        </dgm:presLayoutVars>
      </dgm:prSet>
      <dgm:spPr/>
    </dgm:pt>
    <dgm:pt modelId="{D34B3118-2238-4881-A51D-D88F2B6A435D}" type="pres">
      <dgm:prSet presAssocID="{2EA33616-6C58-403A-899C-3B7D55F71B27}" presName="rootComposite1" presStyleCnt="0"/>
      <dgm:spPr/>
    </dgm:pt>
    <dgm:pt modelId="{6EC8FE8C-3EAF-4DCB-B78C-936D0F26F435}" type="pres">
      <dgm:prSet presAssocID="{2EA33616-6C58-403A-899C-3B7D55F71B27}" presName="rootText1" presStyleLbl="node0" presStyleIdx="0" presStyleCnt="1">
        <dgm:presLayoutVars>
          <dgm:chPref val="3"/>
        </dgm:presLayoutVars>
      </dgm:prSet>
      <dgm:spPr/>
    </dgm:pt>
    <dgm:pt modelId="{EFD0803D-D0E7-4BD0-BD15-D56AA3DD3146}" type="pres">
      <dgm:prSet presAssocID="{2EA33616-6C58-403A-899C-3B7D55F71B27}" presName="rootConnector1" presStyleLbl="node1" presStyleIdx="0" presStyleCnt="0"/>
      <dgm:spPr/>
    </dgm:pt>
    <dgm:pt modelId="{76D3F05A-4157-40B3-A88D-439316AD0519}" type="pres">
      <dgm:prSet presAssocID="{2EA33616-6C58-403A-899C-3B7D55F71B27}" presName="hierChild2" presStyleCnt="0"/>
      <dgm:spPr/>
    </dgm:pt>
    <dgm:pt modelId="{9B5EC859-7248-4FBE-AAC0-34E59A4B5E3A}" type="pres">
      <dgm:prSet presAssocID="{DE416E60-CF12-4738-8056-F98A479FE49F}" presName="Name37" presStyleLbl="parChTrans1D2" presStyleIdx="0" presStyleCnt="1"/>
      <dgm:spPr/>
    </dgm:pt>
    <dgm:pt modelId="{DABCF168-8197-4DA5-94C4-057CBDCE17AB}" type="pres">
      <dgm:prSet presAssocID="{0518F379-9B76-4D24-9528-ABF29A5CC0F7}" presName="hierRoot2" presStyleCnt="0">
        <dgm:presLayoutVars>
          <dgm:hierBranch val="init"/>
        </dgm:presLayoutVars>
      </dgm:prSet>
      <dgm:spPr/>
    </dgm:pt>
    <dgm:pt modelId="{C69B29FC-971D-497C-B303-CC11DC38A35E}" type="pres">
      <dgm:prSet presAssocID="{0518F379-9B76-4D24-9528-ABF29A5CC0F7}" presName="rootComposite" presStyleCnt="0"/>
      <dgm:spPr/>
    </dgm:pt>
    <dgm:pt modelId="{EB12E4D8-E7F1-4C62-B520-31141AFC5A55}" type="pres">
      <dgm:prSet presAssocID="{0518F379-9B76-4D24-9528-ABF29A5CC0F7}" presName="rootText" presStyleLbl="node2" presStyleIdx="0" presStyleCnt="1">
        <dgm:presLayoutVars>
          <dgm:chPref val="3"/>
        </dgm:presLayoutVars>
      </dgm:prSet>
      <dgm:spPr/>
    </dgm:pt>
    <dgm:pt modelId="{F49C7E02-ADF7-47A9-B251-A05DCA6DCBF0}" type="pres">
      <dgm:prSet presAssocID="{0518F379-9B76-4D24-9528-ABF29A5CC0F7}" presName="rootConnector" presStyleLbl="node2" presStyleIdx="0" presStyleCnt="1"/>
      <dgm:spPr/>
    </dgm:pt>
    <dgm:pt modelId="{7292F90E-15B3-447A-9832-737E5FD6DA66}" type="pres">
      <dgm:prSet presAssocID="{0518F379-9B76-4D24-9528-ABF29A5CC0F7}" presName="hierChild4" presStyleCnt="0"/>
      <dgm:spPr/>
    </dgm:pt>
    <dgm:pt modelId="{B7369CB2-4E67-4995-BD0C-79A9C58BF014}" type="pres">
      <dgm:prSet presAssocID="{5E5B7B96-2CDB-4DBE-BD1E-B6804DEF3F33}" presName="Name37" presStyleLbl="parChTrans1D3" presStyleIdx="0" presStyleCnt="1"/>
      <dgm:spPr/>
    </dgm:pt>
    <dgm:pt modelId="{F5BB6180-02A2-462C-9ADA-06EFAABF5E11}" type="pres">
      <dgm:prSet presAssocID="{F6A84389-7479-4671-AFAB-22C86A1013C3}" presName="hierRoot2" presStyleCnt="0">
        <dgm:presLayoutVars>
          <dgm:hierBranch val="init"/>
        </dgm:presLayoutVars>
      </dgm:prSet>
      <dgm:spPr/>
    </dgm:pt>
    <dgm:pt modelId="{DFBD11F2-BAB5-4360-B082-60F8FB58D991}" type="pres">
      <dgm:prSet presAssocID="{F6A84389-7479-4671-AFAB-22C86A1013C3}" presName="rootComposite" presStyleCnt="0"/>
      <dgm:spPr/>
    </dgm:pt>
    <dgm:pt modelId="{230D7DAA-94E0-462D-B5DB-F05944C037A5}" type="pres">
      <dgm:prSet presAssocID="{F6A84389-7479-4671-AFAB-22C86A1013C3}" presName="rootText" presStyleLbl="node3" presStyleIdx="0" presStyleCnt="1">
        <dgm:presLayoutVars>
          <dgm:chPref val="3"/>
        </dgm:presLayoutVars>
      </dgm:prSet>
      <dgm:spPr/>
    </dgm:pt>
    <dgm:pt modelId="{B65A424E-8D02-48E1-A2F1-EDB74AB25626}" type="pres">
      <dgm:prSet presAssocID="{F6A84389-7479-4671-AFAB-22C86A1013C3}" presName="rootConnector" presStyleLbl="node3" presStyleIdx="0" presStyleCnt="1"/>
      <dgm:spPr/>
    </dgm:pt>
    <dgm:pt modelId="{7DD8B4CD-6A0A-4157-8185-D3962604D1B7}" type="pres">
      <dgm:prSet presAssocID="{F6A84389-7479-4671-AFAB-22C86A1013C3}" presName="hierChild4" presStyleCnt="0"/>
      <dgm:spPr/>
    </dgm:pt>
    <dgm:pt modelId="{100AD7BA-A639-44A1-AA91-70B3F7841584}" type="pres">
      <dgm:prSet presAssocID="{749BE13C-A129-4658-8020-8BA4323340E8}" presName="Name37" presStyleLbl="parChTrans1D4" presStyleIdx="0" presStyleCnt="3"/>
      <dgm:spPr/>
    </dgm:pt>
    <dgm:pt modelId="{386914DA-3691-4EF2-87BC-69AB158C7ABC}" type="pres">
      <dgm:prSet presAssocID="{4C0BCC3A-1670-4F8F-ABCA-12EBDF5F18AF}" presName="hierRoot2" presStyleCnt="0">
        <dgm:presLayoutVars>
          <dgm:hierBranch val="init"/>
        </dgm:presLayoutVars>
      </dgm:prSet>
      <dgm:spPr/>
    </dgm:pt>
    <dgm:pt modelId="{AA65F0C1-20D6-42EF-B107-F9F118694C3C}" type="pres">
      <dgm:prSet presAssocID="{4C0BCC3A-1670-4F8F-ABCA-12EBDF5F18AF}" presName="rootComposite" presStyleCnt="0"/>
      <dgm:spPr/>
    </dgm:pt>
    <dgm:pt modelId="{97E5B75F-B7CA-44C9-8AA7-0DE743C035EE}" type="pres">
      <dgm:prSet presAssocID="{4C0BCC3A-1670-4F8F-ABCA-12EBDF5F18AF}" presName="rootText" presStyleLbl="node4" presStyleIdx="0" presStyleCnt="3">
        <dgm:presLayoutVars>
          <dgm:chPref val="3"/>
        </dgm:presLayoutVars>
      </dgm:prSet>
      <dgm:spPr/>
    </dgm:pt>
    <dgm:pt modelId="{57EF4A1C-C274-4D1E-B11F-057F045333F7}" type="pres">
      <dgm:prSet presAssocID="{4C0BCC3A-1670-4F8F-ABCA-12EBDF5F18AF}" presName="rootConnector" presStyleLbl="node4" presStyleIdx="0" presStyleCnt="3"/>
      <dgm:spPr/>
    </dgm:pt>
    <dgm:pt modelId="{8D2BA21B-EA7C-42FA-9250-2C2342EFFDC4}" type="pres">
      <dgm:prSet presAssocID="{4C0BCC3A-1670-4F8F-ABCA-12EBDF5F18AF}" presName="hierChild4" presStyleCnt="0"/>
      <dgm:spPr/>
    </dgm:pt>
    <dgm:pt modelId="{C93AC773-C1EE-490F-BBED-45649C0BF5D2}" type="pres">
      <dgm:prSet presAssocID="{1E736CA2-B24E-4140-AB46-5A65B80151A1}" presName="Name37" presStyleLbl="parChTrans1D4" presStyleIdx="1" presStyleCnt="3"/>
      <dgm:spPr/>
    </dgm:pt>
    <dgm:pt modelId="{4EE725F1-589C-4FD8-AA19-8A732310B2A6}" type="pres">
      <dgm:prSet presAssocID="{5001B275-C073-40A5-BB43-9DB2F142F4A5}" presName="hierRoot2" presStyleCnt="0">
        <dgm:presLayoutVars>
          <dgm:hierBranch val="init"/>
        </dgm:presLayoutVars>
      </dgm:prSet>
      <dgm:spPr/>
    </dgm:pt>
    <dgm:pt modelId="{7C840C82-9BE5-4297-842B-230B216CC4E5}" type="pres">
      <dgm:prSet presAssocID="{5001B275-C073-40A5-BB43-9DB2F142F4A5}" presName="rootComposite" presStyleCnt="0"/>
      <dgm:spPr/>
    </dgm:pt>
    <dgm:pt modelId="{142C6C22-6575-458D-A846-B608A90F75A4}" type="pres">
      <dgm:prSet presAssocID="{5001B275-C073-40A5-BB43-9DB2F142F4A5}" presName="rootText" presStyleLbl="node4" presStyleIdx="1" presStyleCnt="3" custLinFactNeighborX="-18577" custLinFactNeighborY="328">
        <dgm:presLayoutVars>
          <dgm:chPref val="3"/>
        </dgm:presLayoutVars>
      </dgm:prSet>
      <dgm:spPr/>
    </dgm:pt>
    <dgm:pt modelId="{C64573EF-F452-48E7-BE2A-B62E7F1E5B92}" type="pres">
      <dgm:prSet presAssocID="{5001B275-C073-40A5-BB43-9DB2F142F4A5}" presName="rootConnector" presStyleLbl="node4" presStyleIdx="1" presStyleCnt="3"/>
      <dgm:spPr/>
    </dgm:pt>
    <dgm:pt modelId="{EB31D8A5-3F67-4303-9DB6-003851AE7A1E}" type="pres">
      <dgm:prSet presAssocID="{5001B275-C073-40A5-BB43-9DB2F142F4A5}" presName="hierChild4" presStyleCnt="0"/>
      <dgm:spPr/>
    </dgm:pt>
    <dgm:pt modelId="{019B75E0-B8C1-4B64-B8FD-622CB854899B}" type="pres">
      <dgm:prSet presAssocID="{4E643AB4-E74D-4B7B-8D76-3EFCC00DECF9}" presName="Name37" presStyleLbl="parChTrans1D4" presStyleIdx="2" presStyleCnt="3"/>
      <dgm:spPr/>
    </dgm:pt>
    <dgm:pt modelId="{4C2D1C1B-A105-4D1F-8349-6A0430D169F7}" type="pres">
      <dgm:prSet presAssocID="{170A5DE2-C546-4788-B159-E3F835BF08A1}" presName="hierRoot2" presStyleCnt="0">
        <dgm:presLayoutVars>
          <dgm:hierBranch val="init"/>
        </dgm:presLayoutVars>
      </dgm:prSet>
      <dgm:spPr/>
    </dgm:pt>
    <dgm:pt modelId="{AFDCF1A9-9787-4016-A95D-BF2F54331EB4}" type="pres">
      <dgm:prSet presAssocID="{170A5DE2-C546-4788-B159-E3F835BF08A1}" presName="rootComposite" presStyleCnt="0"/>
      <dgm:spPr/>
    </dgm:pt>
    <dgm:pt modelId="{58831B39-E9DF-459F-A024-3ED72430F370}" type="pres">
      <dgm:prSet presAssocID="{170A5DE2-C546-4788-B159-E3F835BF08A1}" presName="rootText" presStyleLbl="node4" presStyleIdx="2" presStyleCnt="3" custLinFactX="-69560" custLinFactNeighborX="-100000" custLinFactNeighborY="-57114">
        <dgm:presLayoutVars>
          <dgm:chPref val="3"/>
        </dgm:presLayoutVars>
      </dgm:prSet>
      <dgm:spPr/>
    </dgm:pt>
    <dgm:pt modelId="{365AC6DD-1060-4956-8C5B-0BA7E295524D}" type="pres">
      <dgm:prSet presAssocID="{170A5DE2-C546-4788-B159-E3F835BF08A1}" presName="rootConnector" presStyleLbl="node4" presStyleIdx="2" presStyleCnt="3"/>
      <dgm:spPr/>
    </dgm:pt>
    <dgm:pt modelId="{6FEC7337-A346-494D-8CFC-A367E5719E9B}" type="pres">
      <dgm:prSet presAssocID="{170A5DE2-C546-4788-B159-E3F835BF08A1}" presName="hierChild4" presStyleCnt="0"/>
      <dgm:spPr/>
    </dgm:pt>
    <dgm:pt modelId="{3F18684B-D526-481C-8187-2F094CE66DF4}" type="pres">
      <dgm:prSet presAssocID="{170A5DE2-C546-4788-B159-E3F835BF08A1}" presName="hierChild5" presStyleCnt="0"/>
      <dgm:spPr/>
    </dgm:pt>
    <dgm:pt modelId="{5189DA56-D495-423D-8006-8977194DE39C}" type="pres">
      <dgm:prSet presAssocID="{5001B275-C073-40A5-BB43-9DB2F142F4A5}" presName="hierChild5" presStyleCnt="0"/>
      <dgm:spPr/>
    </dgm:pt>
    <dgm:pt modelId="{F1BEDB93-D5D0-4806-BE10-349C618C0019}" type="pres">
      <dgm:prSet presAssocID="{4C0BCC3A-1670-4F8F-ABCA-12EBDF5F18AF}" presName="hierChild5" presStyleCnt="0"/>
      <dgm:spPr/>
    </dgm:pt>
    <dgm:pt modelId="{1F2B51D0-8DFD-4287-88F5-2F6C067CC45A}" type="pres">
      <dgm:prSet presAssocID="{F6A84389-7479-4671-AFAB-22C86A1013C3}" presName="hierChild5" presStyleCnt="0"/>
      <dgm:spPr/>
    </dgm:pt>
    <dgm:pt modelId="{0FF6E8A5-63F3-4681-8C4F-99EACC836F0B}" type="pres">
      <dgm:prSet presAssocID="{0518F379-9B76-4D24-9528-ABF29A5CC0F7}" presName="hierChild5" presStyleCnt="0"/>
      <dgm:spPr/>
    </dgm:pt>
    <dgm:pt modelId="{EA281039-C4FE-49BC-B3AA-ED7A04EBF118}" type="pres">
      <dgm:prSet presAssocID="{2EA33616-6C58-403A-899C-3B7D55F71B27}" presName="hierChild3" presStyleCnt="0"/>
      <dgm:spPr/>
    </dgm:pt>
  </dgm:ptLst>
  <dgm:cxnLst>
    <dgm:cxn modelId="{F50AFB26-97D1-4E80-9523-9A2FBCA16B98}" type="presOf" srcId="{0518F379-9B76-4D24-9528-ABF29A5CC0F7}" destId="{F49C7E02-ADF7-47A9-B251-A05DCA6DCBF0}" srcOrd="1" destOrd="0" presId="urn:microsoft.com/office/officeart/2005/8/layout/orgChart1"/>
    <dgm:cxn modelId="{8CC6F028-D495-4353-ADC5-0BDA33BDF6EC}" type="presOf" srcId="{5001B275-C073-40A5-BB43-9DB2F142F4A5}" destId="{142C6C22-6575-458D-A846-B608A90F75A4}" srcOrd="0" destOrd="0" presId="urn:microsoft.com/office/officeart/2005/8/layout/orgChart1"/>
    <dgm:cxn modelId="{A1716B2A-52BC-47BA-9EEE-41963838139C}" type="presOf" srcId="{2EA33616-6C58-403A-899C-3B7D55F71B27}" destId="{EFD0803D-D0E7-4BD0-BD15-D56AA3DD3146}" srcOrd="1" destOrd="0" presId="urn:microsoft.com/office/officeart/2005/8/layout/orgChart1"/>
    <dgm:cxn modelId="{6E43A82A-9635-40FF-8095-1F3DC611AADB}" type="presOf" srcId="{1E736CA2-B24E-4140-AB46-5A65B80151A1}" destId="{C93AC773-C1EE-490F-BBED-45649C0BF5D2}" srcOrd="0" destOrd="0" presId="urn:microsoft.com/office/officeart/2005/8/layout/orgChart1"/>
    <dgm:cxn modelId="{3EE2332B-EB2C-48A0-825B-4459F9A86CAB}" type="presOf" srcId="{749BE13C-A129-4658-8020-8BA4323340E8}" destId="{100AD7BA-A639-44A1-AA91-70B3F7841584}" srcOrd="0" destOrd="0" presId="urn:microsoft.com/office/officeart/2005/8/layout/orgChart1"/>
    <dgm:cxn modelId="{4286D234-B5EA-4A94-B41F-6C61F103A0ED}" type="presOf" srcId="{170A5DE2-C546-4788-B159-E3F835BF08A1}" destId="{58831B39-E9DF-459F-A024-3ED72430F370}" srcOrd="0" destOrd="0" presId="urn:microsoft.com/office/officeart/2005/8/layout/orgChart1"/>
    <dgm:cxn modelId="{FB46B462-24BB-4A97-97B7-A781D3FC24D4}" type="presOf" srcId="{4E643AB4-E74D-4B7B-8D76-3EFCC00DECF9}" destId="{019B75E0-B8C1-4B64-B8FD-622CB854899B}" srcOrd="0" destOrd="0" presId="urn:microsoft.com/office/officeart/2005/8/layout/orgChart1"/>
    <dgm:cxn modelId="{F9FCB263-3C39-4F0E-8BC0-816F8093B7BF}" srcId="{4C0BCC3A-1670-4F8F-ABCA-12EBDF5F18AF}" destId="{5001B275-C073-40A5-BB43-9DB2F142F4A5}" srcOrd="0" destOrd="0" parTransId="{1E736CA2-B24E-4140-AB46-5A65B80151A1}" sibTransId="{48CF064F-751E-497D-8783-AC1CC92C4703}"/>
    <dgm:cxn modelId="{5D25897F-8CF9-4EDC-913D-35FC1DD21F2E}" type="presOf" srcId="{0518F379-9B76-4D24-9528-ABF29A5CC0F7}" destId="{EB12E4D8-E7F1-4C62-B520-31141AFC5A55}" srcOrd="0" destOrd="0" presId="urn:microsoft.com/office/officeart/2005/8/layout/orgChart1"/>
    <dgm:cxn modelId="{6B051290-85BB-4CF5-9ACC-6D358E316FD3}" type="presOf" srcId="{F6A84389-7479-4671-AFAB-22C86A1013C3}" destId="{230D7DAA-94E0-462D-B5DB-F05944C037A5}" srcOrd="0" destOrd="0" presId="urn:microsoft.com/office/officeart/2005/8/layout/orgChart1"/>
    <dgm:cxn modelId="{E3EE5DA1-1A63-4ACF-9C73-EC65FCED487D}" srcId="{F6A84389-7479-4671-AFAB-22C86A1013C3}" destId="{4C0BCC3A-1670-4F8F-ABCA-12EBDF5F18AF}" srcOrd="0" destOrd="0" parTransId="{749BE13C-A129-4658-8020-8BA4323340E8}" sibTransId="{18B20125-7186-470B-BFF8-7486D8AA674C}"/>
    <dgm:cxn modelId="{11C853A8-187F-475E-B5A7-898D77BA6662}" type="presOf" srcId="{5001B275-C073-40A5-BB43-9DB2F142F4A5}" destId="{C64573EF-F452-48E7-BE2A-B62E7F1E5B92}" srcOrd="1" destOrd="0" presId="urn:microsoft.com/office/officeart/2005/8/layout/orgChart1"/>
    <dgm:cxn modelId="{FC5E09B1-DD81-497B-B934-982F01A16665}" srcId="{5001B275-C073-40A5-BB43-9DB2F142F4A5}" destId="{170A5DE2-C546-4788-B159-E3F835BF08A1}" srcOrd="0" destOrd="0" parTransId="{4E643AB4-E74D-4B7B-8D76-3EFCC00DECF9}" sibTransId="{EAEA7F95-5FDE-45ED-96F5-151919832E65}"/>
    <dgm:cxn modelId="{B9EE71B2-FC01-4955-933E-40EB0ED8903B}" type="presOf" srcId="{4C0BCC3A-1670-4F8F-ABCA-12EBDF5F18AF}" destId="{57EF4A1C-C274-4D1E-B11F-057F045333F7}" srcOrd="1" destOrd="0" presId="urn:microsoft.com/office/officeart/2005/8/layout/orgChart1"/>
    <dgm:cxn modelId="{B5368AB3-6A09-4986-8A56-83DA555636EB}" srcId="{6EA1F4CD-0708-4339-A47D-25F76AEDB4DB}" destId="{2EA33616-6C58-403A-899C-3B7D55F71B27}" srcOrd="0" destOrd="0" parTransId="{D5F52E3B-7BE2-4E80-90FF-8306A17CFF8A}" sibTransId="{163CC27F-84E5-444B-8EA9-ABC32484E352}"/>
    <dgm:cxn modelId="{8C636FBE-FFAF-42D0-A566-75163D001CC3}" type="presOf" srcId="{170A5DE2-C546-4788-B159-E3F835BF08A1}" destId="{365AC6DD-1060-4956-8C5B-0BA7E295524D}" srcOrd="1" destOrd="0" presId="urn:microsoft.com/office/officeart/2005/8/layout/orgChart1"/>
    <dgm:cxn modelId="{121FD0C0-474E-4E7F-9072-7C99AEF77048}" srcId="{0518F379-9B76-4D24-9528-ABF29A5CC0F7}" destId="{F6A84389-7479-4671-AFAB-22C86A1013C3}" srcOrd="0" destOrd="0" parTransId="{5E5B7B96-2CDB-4DBE-BD1E-B6804DEF3F33}" sibTransId="{C6A80A7F-77F7-4D7F-A182-4E9EE385A904}"/>
    <dgm:cxn modelId="{839705C1-C09B-4825-8848-88358136C603}" type="presOf" srcId="{DE416E60-CF12-4738-8056-F98A479FE49F}" destId="{9B5EC859-7248-4FBE-AAC0-34E59A4B5E3A}" srcOrd="0" destOrd="0" presId="urn:microsoft.com/office/officeart/2005/8/layout/orgChart1"/>
    <dgm:cxn modelId="{4F8670CC-6E1C-41A2-BD43-0F849E523504}" type="presOf" srcId="{F6A84389-7479-4671-AFAB-22C86A1013C3}" destId="{B65A424E-8D02-48E1-A2F1-EDB74AB25626}" srcOrd="1" destOrd="0" presId="urn:microsoft.com/office/officeart/2005/8/layout/orgChart1"/>
    <dgm:cxn modelId="{F71E13D0-B516-46F0-B2C6-FD4BB92A1926}" type="presOf" srcId="{4C0BCC3A-1670-4F8F-ABCA-12EBDF5F18AF}" destId="{97E5B75F-B7CA-44C9-8AA7-0DE743C035EE}" srcOrd="0" destOrd="0" presId="urn:microsoft.com/office/officeart/2005/8/layout/orgChart1"/>
    <dgm:cxn modelId="{72B0EAE0-CE79-4875-9BC3-F65E4E2A3A56}" type="presOf" srcId="{5E5B7B96-2CDB-4DBE-BD1E-B6804DEF3F33}" destId="{B7369CB2-4E67-4995-BD0C-79A9C58BF014}" srcOrd="0" destOrd="0" presId="urn:microsoft.com/office/officeart/2005/8/layout/orgChart1"/>
    <dgm:cxn modelId="{DC6C29E2-CB45-4A25-A817-0402689C31A5}" srcId="{2EA33616-6C58-403A-899C-3B7D55F71B27}" destId="{0518F379-9B76-4D24-9528-ABF29A5CC0F7}" srcOrd="0" destOrd="0" parTransId="{DE416E60-CF12-4738-8056-F98A479FE49F}" sibTransId="{BE12FF9A-AA6D-4E26-8169-D66AD7FF6FB4}"/>
    <dgm:cxn modelId="{9309A3EF-E62A-4305-B173-E0FA1B51C3CB}" type="presOf" srcId="{2EA33616-6C58-403A-899C-3B7D55F71B27}" destId="{6EC8FE8C-3EAF-4DCB-B78C-936D0F26F435}" srcOrd="0" destOrd="0" presId="urn:microsoft.com/office/officeart/2005/8/layout/orgChart1"/>
    <dgm:cxn modelId="{ACEEEDF5-E08A-4A38-9B2C-839C8840F1EA}" type="presOf" srcId="{6EA1F4CD-0708-4339-A47D-25F76AEDB4DB}" destId="{BE809DCD-C791-4D06-B74E-636465068ABF}" srcOrd="0" destOrd="0" presId="urn:microsoft.com/office/officeart/2005/8/layout/orgChart1"/>
    <dgm:cxn modelId="{839DDAE4-9B5F-41D8-A5F8-8ED580513B86}" type="presParOf" srcId="{BE809DCD-C791-4D06-B74E-636465068ABF}" destId="{CBC44882-21AA-4C17-849C-D9C786CEEDB2}" srcOrd="0" destOrd="0" presId="urn:microsoft.com/office/officeart/2005/8/layout/orgChart1"/>
    <dgm:cxn modelId="{1F605859-5ED8-477A-9BC6-188C55A8AA97}" type="presParOf" srcId="{CBC44882-21AA-4C17-849C-D9C786CEEDB2}" destId="{D34B3118-2238-4881-A51D-D88F2B6A435D}" srcOrd="0" destOrd="0" presId="urn:microsoft.com/office/officeart/2005/8/layout/orgChart1"/>
    <dgm:cxn modelId="{E046014F-22A5-4046-B6A0-601FF00E5C05}" type="presParOf" srcId="{D34B3118-2238-4881-A51D-D88F2B6A435D}" destId="{6EC8FE8C-3EAF-4DCB-B78C-936D0F26F435}" srcOrd="0" destOrd="0" presId="urn:microsoft.com/office/officeart/2005/8/layout/orgChart1"/>
    <dgm:cxn modelId="{256A52F8-9DD3-47A3-9DFD-2D4043E73516}" type="presParOf" srcId="{D34B3118-2238-4881-A51D-D88F2B6A435D}" destId="{EFD0803D-D0E7-4BD0-BD15-D56AA3DD3146}" srcOrd="1" destOrd="0" presId="urn:microsoft.com/office/officeart/2005/8/layout/orgChart1"/>
    <dgm:cxn modelId="{904B5239-E006-4EB1-B937-E28D093D9AAA}" type="presParOf" srcId="{CBC44882-21AA-4C17-849C-D9C786CEEDB2}" destId="{76D3F05A-4157-40B3-A88D-439316AD0519}" srcOrd="1" destOrd="0" presId="urn:microsoft.com/office/officeart/2005/8/layout/orgChart1"/>
    <dgm:cxn modelId="{2F3347C3-4BA0-4772-9154-34D4D84297F8}" type="presParOf" srcId="{76D3F05A-4157-40B3-A88D-439316AD0519}" destId="{9B5EC859-7248-4FBE-AAC0-34E59A4B5E3A}" srcOrd="0" destOrd="0" presId="urn:microsoft.com/office/officeart/2005/8/layout/orgChart1"/>
    <dgm:cxn modelId="{FCFF062C-7C38-4D22-AB6B-1EAFA1A0FB34}" type="presParOf" srcId="{76D3F05A-4157-40B3-A88D-439316AD0519}" destId="{DABCF168-8197-4DA5-94C4-057CBDCE17AB}" srcOrd="1" destOrd="0" presId="urn:microsoft.com/office/officeart/2005/8/layout/orgChart1"/>
    <dgm:cxn modelId="{95EDA431-83D9-4E23-BB92-8CD124C4829C}" type="presParOf" srcId="{DABCF168-8197-4DA5-94C4-057CBDCE17AB}" destId="{C69B29FC-971D-497C-B303-CC11DC38A35E}" srcOrd="0" destOrd="0" presId="urn:microsoft.com/office/officeart/2005/8/layout/orgChart1"/>
    <dgm:cxn modelId="{A9705104-38FF-4229-935A-34F1C288551F}" type="presParOf" srcId="{C69B29FC-971D-497C-B303-CC11DC38A35E}" destId="{EB12E4D8-E7F1-4C62-B520-31141AFC5A55}" srcOrd="0" destOrd="0" presId="urn:microsoft.com/office/officeart/2005/8/layout/orgChart1"/>
    <dgm:cxn modelId="{F968F6E5-9EAB-4747-B3A2-31CACFB72E6D}" type="presParOf" srcId="{C69B29FC-971D-497C-B303-CC11DC38A35E}" destId="{F49C7E02-ADF7-47A9-B251-A05DCA6DCBF0}" srcOrd="1" destOrd="0" presId="urn:microsoft.com/office/officeart/2005/8/layout/orgChart1"/>
    <dgm:cxn modelId="{5DC03168-64D9-4309-BFFB-E370C7A25A24}" type="presParOf" srcId="{DABCF168-8197-4DA5-94C4-057CBDCE17AB}" destId="{7292F90E-15B3-447A-9832-737E5FD6DA66}" srcOrd="1" destOrd="0" presId="urn:microsoft.com/office/officeart/2005/8/layout/orgChart1"/>
    <dgm:cxn modelId="{114E967E-B430-4CBB-B8D9-7AB56C9352A4}" type="presParOf" srcId="{7292F90E-15B3-447A-9832-737E5FD6DA66}" destId="{B7369CB2-4E67-4995-BD0C-79A9C58BF014}" srcOrd="0" destOrd="0" presId="urn:microsoft.com/office/officeart/2005/8/layout/orgChart1"/>
    <dgm:cxn modelId="{22F4E3F3-E923-4315-8DEB-45994917179C}" type="presParOf" srcId="{7292F90E-15B3-447A-9832-737E5FD6DA66}" destId="{F5BB6180-02A2-462C-9ADA-06EFAABF5E11}" srcOrd="1" destOrd="0" presId="urn:microsoft.com/office/officeart/2005/8/layout/orgChart1"/>
    <dgm:cxn modelId="{EF422EF2-5978-4C6A-9ABA-2A32CE0A9965}" type="presParOf" srcId="{F5BB6180-02A2-462C-9ADA-06EFAABF5E11}" destId="{DFBD11F2-BAB5-4360-B082-60F8FB58D991}" srcOrd="0" destOrd="0" presId="urn:microsoft.com/office/officeart/2005/8/layout/orgChart1"/>
    <dgm:cxn modelId="{5C3EE78A-2717-400C-A568-5794ABBB7895}" type="presParOf" srcId="{DFBD11F2-BAB5-4360-B082-60F8FB58D991}" destId="{230D7DAA-94E0-462D-B5DB-F05944C037A5}" srcOrd="0" destOrd="0" presId="urn:microsoft.com/office/officeart/2005/8/layout/orgChart1"/>
    <dgm:cxn modelId="{C1A386EB-FFEE-47CA-AB83-91EBD762EDEB}" type="presParOf" srcId="{DFBD11F2-BAB5-4360-B082-60F8FB58D991}" destId="{B65A424E-8D02-48E1-A2F1-EDB74AB25626}" srcOrd="1" destOrd="0" presId="urn:microsoft.com/office/officeart/2005/8/layout/orgChart1"/>
    <dgm:cxn modelId="{305F2487-4792-4415-86CD-2391257255F2}" type="presParOf" srcId="{F5BB6180-02A2-462C-9ADA-06EFAABF5E11}" destId="{7DD8B4CD-6A0A-4157-8185-D3962604D1B7}" srcOrd="1" destOrd="0" presId="urn:microsoft.com/office/officeart/2005/8/layout/orgChart1"/>
    <dgm:cxn modelId="{4DC5641B-D03E-4A75-A49B-5264554F8C4D}" type="presParOf" srcId="{7DD8B4CD-6A0A-4157-8185-D3962604D1B7}" destId="{100AD7BA-A639-44A1-AA91-70B3F7841584}" srcOrd="0" destOrd="0" presId="urn:microsoft.com/office/officeart/2005/8/layout/orgChart1"/>
    <dgm:cxn modelId="{CFFC2E76-0FE8-4BFD-A5F0-1CD3EC7B5819}" type="presParOf" srcId="{7DD8B4CD-6A0A-4157-8185-D3962604D1B7}" destId="{386914DA-3691-4EF2-87BC-69AB158C7ABC}" srcOrd="1" destOrd="0" presId="urn:microsoft.com/office/officeart/2005/8/layout/orgChart1"/>
    <dgm:cxn modelId="{BA35DFAC-A5FE-464F-B9B9-971AF754D994}" type="presParOf" srcId="{386914DA-3691-4EF2-87BC-69AB158C7ABC}" destId="{AA65F0C1-20D6-42EF-B107-F9F118694C3C}" srcOrd="0" destOrd="0" presId="urn:microsoft.com/office/officeart/2005/8/layout/orgChart1"/>
    <dgm:cxn modelId="{BB58FDCC-9611-405A-AF0F-46584ED0E84C}" type="presParOf" srcId="{AA65F0C1-20D6-42EF-B107-F9F118694C3C}" destId="{97E5B75F-B7CA-44C9-8AA7-0DE743C035EE}" srcOrd="0" destOrd="0" presId="urn:microsoft.com/office/officeart/2005/8/layout/orgChart1"/>
    <dgm:cxn modelId="{FFBB79DC-D68E-4545-8068-776DC4B50B82}" type="presParOf" srcId="{AA65F0C1-20D6-42EF-B107-F9F118694C3C}" destId="{57EF4A1C-C274-4D1E-B11F-057F045333F7}" srcOrd="1" destOrd="0" presId="urn:microsoft.com/office/officeart/2005/8/layout/orgChart1"/>
    <dgm:cxn modelId="{4953DA05-97D1-4A00-8306-E2008D7C829C}" type="presParOf" srcId="{386914DA-3691-4EF2-87BC-69AB158C7ABC}" destId="{8D2BA21B-EA7C-42FA-9250-2C2342EFFDC4}" srcOrd="1" destOrd="0" presId="urn:microsoft.com/office/officeart/2005/8/layout/orgChart1"/>
    <dgm:cxn modelId="{A5080483-292C-4B10-8CB6-2C427825781A}" type="presParOf" srcId="{8D2BA21B-EA7C-42FA-9250-2C2342EFFDC4}" destId="{C93AC773-C1EE-490F-BBED-45649C0BF5D2}" srcOrd="0" destOrd="0" presId="urn:microsoft.com/office/officeart/2005/8/layout/orgChart1"/>
    <dgm:cxn modelId="{46350238-13E4-47A8-A676-B5D952D03725}" type="presParOf" srcId="{8D2BA21B-EA7C-42FA-9250-2C2342EFFDC4}" destId="{4EE725F1-589C-4FD8-AA19-8A732310B2A6}" srcOrd="1" destOrd="0" presId="urn:microsoft.com/office/officeart/2005/8/layout/orgChart1"/>
    <dgm:cxn modelId="{C3F5E5F4-6B15-4FF3-9BF7-4B0610A3718E}" type="presParOf" srcId="{4EE725F1-589C-4FD8-AA19-8A732310B2A6}" destId="{7C840C82-9BE5-4297-842B-230B216CC4E5}" srcOrd="0" destOrd="0" presId="urn:microsoft.com/office/officeart/2005/8/layout/orgChart1"/>
    <dgm:cxn modelId="{884650C8-5863-4144-A55D-361D96C7EA95}" type="presParOf" srcId="{7C840C82-9BE5-4297-842B-230B216CC4E5}" destId="{142C6C22-6575-458D-A846-B608A90F75A4}" srcOrd="0" destOrd="0" presId="urn:microsoft.com/office/officeart/2005/8/layout/orgChart1"/>
    <dgm:cxn modelId="{E556519B-F250-41DE-A9B0-6B3CE4CF4322}" type="presParOf" srcId="{7C840C82-9BE5-4297-842B-230B216CC4E5}" destId="{C64573EF-F452-48E7-BE2A-B62E7F1E5B92}" srcOrd="1" destOrd="0" presId="urn:microsoft.com/office/officeart/2005/8/layout/orgChart1"/>
    <dgm:cxn modelId="{60EA988F-48CF-427D-84C9-4255F05D8DD2}" type="presParOf" srcId="{4EE725F1-589C-4FD8-AA19-8A732310B2A6}" destId="{EB31D8A5-3F67-4303-9DB6-003851AE7A1E}" srcOrd="1" destOrd="0" presId="urn:microsoft.com/office/officeart/2005/8/layout/orgChart1"/>
    <dgm:cxn modelId="{9E99EAFF-91FB-4C86-A49A-B4990B978836}" type="presParOf" srcId="{EB31D8A5-3F67-4303-9DB6-003851AE7A1E}" destId="{019B75E0-B8C1-4B64-B8FD-622CB854899B}" srcOrd="0" destOrd="0" presId="urn:microsoft.com/office/officeart/2005/8/layout/orgChart1"/>
    <dgm:cxn modelId="{5A9785A7-4E97-4132-9180-0A30F3118A6D}" type="presParOf" srcId="{EB31D8A5-3F67-4303-9DB6-003851AE7A1E}" destId="{4C2D1C1B-A105-4D1F-8349-6A0430D169F7}" srcOrd="1" destOrd="0" presId="urn:microsoft.com/office/officeart/2005/8/layout/orgChart1"/>
    <dgm:cxn modelId="{CD6D4D31-3A26-4CCB-B48B-84C42C7D528B}" type="presParOf" srcId="{4C2D1C1B-A105-4D1F-8349-6A0430D169F7}" destId="{AFDCF1A9-9787-4016-A95D-BF2F54331EB4}" srcOrd="0" destOrd="0" presId="urn:microsoft.com/office/officeart/2005/8/layout/orgChart1"/>
    <dgm:cxn modelId="{EAD3F62D-3808-45FA-8531-0DA267724ADD}" type="presParOf" srcId="{AFDCF1A9-9787-4016-A95D-BF2F54331EB4}" destId="{58831B39-E9DF-459F-A024-3ED72430F370}" srcOrd="0" destOrd="0" presId="urn:microsoft.com/office/officeart/2005/8/layout/orgChart1"/>
    <dgm:cxn modelId="{770C8949-18DA-487A-BE33-D3ED9313AE4F}" type="presParOf" srcId="{AFDCF1A9-9787-4016-A95D-BF2F54331EB4}" destId="{365AC6DD-1060-4956-8C5B-0BA7E295524D}" srcOrd="1" destOrd="0" presId="urn:microsoft.com/office/officeart/2005/8/layout/orgChart1"/>
    <dgm:cxn modelId="{0DC5D296-DF80-4260-B64A-6C5BCA061DA1}" type="presParOf" srcId="{4C2D1C1B-A105-4D1F-8349-6A0430D169F7}" destId="{6FEC7337-A346-494D-8CFC-A367E5719E9B}" srcOrd="1" destOrd="0" presId="urn:microsoft.com/office/officeart/2005/8/layout/orgChart1"/>
    <dgm:cxn modelId="{6FB588D3-D387-4EA1-839E-4ABE48C04184}" type="presParOf" srcId="{4C2D1C1B-A105-4D1F-8349-6A0430D169F7}" destId="{3F18684B-D526-481C-8187-2F094CE66DF4}" srcOrd="2" destOrd="0" presId="urn:microsoft.com/office/officeart/2005/8/layout/orgChart1"/>
    <dgm:cxn modelId="{341203B5-4B05-499B-9550-7940C30B1650}" type="presParOf" srcId="{4EE725F1-589C-4FD8-AA19-8A732310B2A6}" destId="{5189DA56-D495-423D-8006-8977194DE39C}" srcOrd="2" destOrd="0" presId="urn:microsoft.com/office/officeart/2005/8/layout/orgChart1"/>
    <dgm:cxn modelId="{B6C350F9-E852-4904-8459-0CC1A44A977C}" type="presParOf" srcId="{386914DA-3691-4EF2-87BC-69AB158C7ABC}" destId="{F1BEDB93-D5D0-4806-BE10-349C618C0019}" srcOrd="2" destOrd="0" presId="urn:microsoft.com/office/officeart/2005/8/layout/orgChart1"/>
    <dgm:cxn modelId="{82EF32FD-2145-48C6-A4E7-146D1329ACDA}" type="presParOf" srcId="{F5BB6180-02A2-462C-9ADA-06EFAABF5E11}" destId="{1F2B51D0-8DFD-4287-88F5-2F6C067CC45A}" srcOrd="2" destOrd="0" presId="urn:microsoft.com/office/officeart/2005/8/layout/orgChart1"/>
    <dgm:cxn modelId="{275E9674-0AB5-45FA-B673-27A2C18B935E}" type="presParOf" srcId="{DABCF168-8197-4DA5-94C4-057CBDCE17AB}" destId="{0FF6E8A5-63F3-4681-8C4F-99EACC836F0B}" srcOrd="2" destOrd="0" presId="urn:microsoft.com/office/officeart/2005/8/layout/orgChart1"/>
    <dgm:cxn modelId="{82960F49-ABAE-4099-88F3-BC8FB1328289}" type="presParOf" srcId="{CBC44882-21AA-4C17-849C-D9C786CEEDB2}" destId="{EA281039-C4FE-49BC-B3AA-ED7A04EBF11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0119837-5B71-4D44-BB01-DB0B084933C8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477D14C5-CED9-4CFC-B338-DFB0C8090B9F}">
      <dgm:prSet phldrT="[Text]"/>
      <dgm:spPr/>
      <dgm:t>
        <a:bodyPr/>
        <a:lstStyle/>
        <a:p>
          <a:r>
            <a:rPr lang="en-US"/>
            <a:t>Group A</a:t>
          </a:r>
          <a:endParaRPr lang="en-US" dirty="0"/>
        </a:p>
      </dgm:t>
    </dgm:pt>
    <dgm:pt modelId="{92DFCBC7-BC14-4697-8ECD-BF0D5B1EDA3B}" type="parTrans" cxnId="{7D461F02-AB37-447A-AC6B-D31C4D2EC6A9}">
      <dgm:prSet/>
      <dgm:spPr/>
      <dgm:t>
        <a:bodyPr/>
        <a:lstStyle/>
        <a:p>
          <a:endParaRPr lang="en-US"/>
        </a:p>
      </dgm:t>
    </dgm:pt>
    <dgm:pt modelId="{87E3C0DB-7BEE-424E-8E11-B838D238D595}" type="sibTrans" cxnId="{7D461F02-AB37-447A-AC6B-D31C4D2EC6A9}">
      <dgm:prSet/>
      <dgm:spPr/>
      <dgm:t>
        <a:bodyPr/>
        <a:lstStyle/>
        <a:p>
          <a:endParaRPr lang="en-US"/>
        </a:p>
      </dgm:t>
    </dgm:pt>
    <dgm:pt modelId="{C111C18A-FD96-4E63-821A-54D70D8DC65F}">
      <dgm:prSet phldrT="[Text]"/>
      <dgm:spPr/>
      <dgm:t>
        <a:bodyPr/>
        <a:lstStyle/>
        <a:p>
          <a:r>
            <a:rPr lang="en-US" dirty="0"/>
            <a:t>Task 1</a:t>
          </a:r>
        </a:p>
      </dgm:t>
    </dgm:pt>
    <dgm:pt modelId="{83BE74EF-FAB4-45A2-BBED-7CD5259AB210}" type="parTrans" cxnId="{FFD8B471-C98F-4DB5-8DE3-2AB7E896ADD5}">
      <dgm:prSet/>
      <dgm:spPr/>
      <dgm:t>
        <a:bodyPr/>
        <a:lstStyle/>
        <a:p>
          <a:endParaRPr lang="en-US"/>
        </a:p>
      </dgm:t>
    </dgm:pt>
    <dgm:pt modelId="{B4F34DE2-2DAE-4F88-8C78-BD8892EBF4FF}" type="sibTrans" cxnId="{FFD8B471-C98F-4DB5-8DE3-2AB7E896ADD5}">
      <dgm:prSet/>
      <dgm:spPr/>
      <dgm:t>
        <a:bodyPr/>
        <a:lstStyle/>
        <a:p>
          <a:endParaRPr lang="en-US"/>
        </a:p>
      </dgm:t>
    </dgm:pt>
    <dgm:pt modelId="{33EAD35F-38F2-4CB7-9A6D-B04FFD8A51FD}">
      <dgm:prSet phldrT="[Text]"/>
      <dgm:spPr/>
      <dgm:t>
        <a:bodyPr/>
        <a:lstStyle/>
        <a:p>
          <a:r>
            <a:rPr lang="en-US" dirty="0"/>
            <a:t>Task 2</a:t>
          </a:r>
        </a:p>
      </dgm:t>
    </dgm:pt>
    <dgm:pt modelId="{81FE7DB1-4BFC-4407-80A9-E5514E94C61D}" type="parTrans" cxnId="{FAC3D40F-8E66-452D-9CA4-C2871F2D10EF}">
      <dgm:prSet/>
      <dgm:spPr/>
      <dgm:t>
        <a:bodyPr/>
        <a:lstStyle/>
        <a:p>
          <a:endParaRPr lang="en-US"/>
        </a:p>
      </dgm:t>
    </dgm:pt>
    <dgm:pt modelId="{4B66B839-1910-459B-92B2-14846EBA7A70}" type="sibTrans" cxnId="{FAC3D40F-8E66-452D-9CA4-C2871F2D10EF}">
      <dgm:prSet/>
      <dgm:spPr/>
      <dgm:t>
        <a:bodyPr/>
        <a:lstStyle/>
        <a:p>
          <a:endParaRPr lang="en-US"/>
        </a:p>
      </dgm:t>
    </dgm:pt>
    <dgm:pt modelId="{3C67E77D-62FA-499D-B5E6-E79A091C5267}">
      <dgm:prSet phldrT="[Text]"/>
      <dgm:spPr/>
      <dgm:t>
        <a:bodyPr/>
        <a:lstStyle/>
        <a:p>
          <a:r>
            <a:rPr lang="en-US" dirty="0"/>
            <a:t>Group B</a:t>
          </a:r>
        </a:p>
      </dgm:t>
    </dgm:pt>
    <dgm:pt modelId="{5337D229-E330-4525-B0FA-14EC5A80604A}" type="parTrans" cxnId="{32AA6160-4426-4C4D-93AE-E2F474E37AD9}">
      <dgm:prSet/>
      <dgm:spPr/>
      <dgm:t>
        <a:bodyPr/>
        <a:lstStyle/>
        <a:p>
          <a:endParaRPr lang="en-US"/>
        </a:p>
      </dgm:t>
    </dgm:pt>
    <dgm:pt modelId="{C056AC5D-B04E-4376-A1CB-3EAB7BE5AF5B}" type="sibTrans" cxnId="{32AA6160-4426-4C4D-93AE-E2F474E37AD9}">
      <dgm:prSet/>
      <dgm:spPr/>
      <dgm:t>
        <a:bodyPr/>
        <a:lstStyle/>
        <a:p>
          <a:endParaRPr lang="en-US"/>
        </a:p>
      </dgm:t>
    </dgm:pt>
    <dgm:pt modelId="{D6510970-8F9C-4B45-A0F3-6ACB9AA76D40}">
      <dgm:prSet phldrT="[Text]"/>
      <dgm:spPr/>
      <dgm:t>
        <a:bodyPr/>
        <a:lstStyle/>
        <a:p>
          <a:r>
            <a:rPr lang="en-US" dirty="0"/>
            <a:t>Task 1</a:t>
          </a:r>
        </a:p>
      </dgm:t>
    </dgm:pt>
    <dgm:pt modelId="{7A9FC291-2B6A-4475-8B09-917F9F09E3AB}" type="parTrans" cxnId="{C6E7222A-5F84-456A-9806-D51868FAF8A9}">
      <dgm:prSet/>
      <dgm:spPr/>
      <dgm:t>
        <a:bodyPr/>
        <a:lstStyle/>
        <a:p>
          <a:endParaRPr lang="en-US"/>
        </a:p>
      </dgm:t>
    </dgm:pt>
    <dgm:pt modelId="{4B87F32C-3630-48F2-9114-4262C0BEEA9E}" type="sibTrans" cxnId="{C6E7222A-5F84-456A-9806-D51868FAF8A9}">
      <dgm:prSet/>
      <dgm:spPr/>
      <dgm:t>
        <a:bodyPr/>
        <a:lstStyle/>
        <a:p>
          <a:endParaRPr lang="en-US"/>
        </a:p>
      </dgm:t>
    </dgm:pt>
    <dgm:pt modelId="{709ED9DC-E391-4C6C-B788-93F1C2EFB6FD}">
      <dgm:prSet phldrT="[Text]"/>
      <dgm:spPr/>
      <dgm:t>
        <a:bodyPr/>
        <a:lstStyle/>
        <a:p>
          <a:r>
            <a:rPr lang="en-US" dirty="0"/>
            <a:t>Task 2</a:t>
          </a:r>
        </a:p>
      </dgm:t>
    </dgm:pt>
    <dgm:pt modelId="{B5FA6CF0-E0A0-46A0-93C9-B722B31A8A9C}" type="parTrans" cxnId="{78E3C3B3-FD19-41A6-A9CC-BB3375A6FF81}">
      <dgm:prSet/>
      <dgm:spPr/>
      <dgm:t>
        <a:bodyPr/>
        <a:lstStyle/>
        <a:p>
          <a:endParaRPr lang="en-US"/>
        </a:p>
      </dgm:t>
    </dgm:pt>
    <dgm:pt modelId="{F3C03C29-D7FF-4D61-8D75-8B75B2F589EC}" type="sibTrans" cxnId="{78E3C3B3-FD19-41A6-A9CC-BB3375A6FF81}">
      <dgm:prSet/>
      <dgm:spPr/>
      <dgm:t>
        <a:bodyPr/>
        <a:lstStyle/>
        <a:p>
          <a:endParaRPr lang="en-US"/>
        </a:p>
      </dgm:t>
    </dgm:pt>
    <dgm:pt modelId="{CC6B7442-0B72-4EF2-9F13-1325B51AFF9F}">
      <dgm:prSet phldrT="[Text]"/>
      <dgm:spPr/>
      <dgm:t>
        <a:bodyPr/>
        <a:lstStyle/>
        <a:p>
          <a:r>
            <a:rPr lang="en-US" dirty="0"/>
            <a:t>Group C</a:t>
          </a:r>
        </a:p>
      </dgm:t>
    </dgm:pt>
    <dgm:pt modelId="{E3D139E0-5DC2-4F8E-9F8F-B3F0EBCD4689}" type="parTrans" cxnId="{102D6D4D-90C9-40F4-A001-35DCC329B127}">
      <dgm:prSet/>
      <dgm:spPr/>
      <dgm:t>
        <a:bodyPr/>
        <a:lstStyle/>
        <a:p>
          <a:endParaRPr lang="en-US"/>
        </a:p>
      </dgm:t>
    </dgm:pt>
    <dgm:pt modelId="{FF80E1BA-0D6F-4EE8-9640-892A5897DBCD}" type="sibTrans" cxnId="{102D6D4D-90C9-40F4-A001-35DCC329B127}">
      <dgm:prSet/>
      <dgm:spPr/>
      <dgm:t>
        <a:bodyPr/>
        <a:lstStyle/>
        <a:p>
          <a:endParaRPr lang="en-US"/>
        </a:p>
      </dgm:t>
    </dgm:pt>
    <dgm:pt modelId="{FE0A3CAE-D039-42F2-AF12-1E6F6793A633}">
      <dgm:prSet phldrT="[Text]"/>
      <dgm:spPr/>
      <dgm:t>
        <a:bodyPr/>
        <a:lstStyle/>
        <a:p>
          <a:r>
            <a:rPr lang="en-US" dirty="0"/>
            <a:t>Task 1</a:t>
          </a:r>
        </a:p>
      </dgm:t>
    </dgm:pt>
    <dgm:pt modelId="{7E2ED2D1-AFF4-4DED-BB53-30A310825CE2}" type="parTrans" cxnId="{A6FB3C49-AB75-4315-BB6B-886AA454F16F}">
      <dgm:prSet/>
      <dgm:spPr/>
      <dgm:t>
        <a:bodyPr/>
        <a:lstStyle/>
        <a:p>
          <a:endParaRPr lang="en-US"/>
        </a:p>
      </dgm:t>
    </dgm:pt>
    <dgm:pt modelId="{417BDEF2-191B-4000-BDE8-D3D22A51FCF3}" type="sibTrans" cxnId="{A6FB3C49-AB75-4315-BB6B-886AA454F16F}">
      <dgm:prSet/>
      <dgm:spPr/>
      <dgm:t>
        <a:bodyPr/>
        <a:lstStyle/>
        <a:p>
          <a:endParaRPr lang="en-US"/>
        </a:p>
      </dgm:t>
    </dgm:pt>
    <dgm:pt modelId="{ED5DCCC5-BCA8-4491-AA37-BAF153ECA184}" type="pres">
      <dgm:prSet presAssocID="{90119837-5B71-4D44-BB01-DB0B084933C8}" presName="linear" presStyleCnt="0">
        <dgm:presLayoutVars>
          <dgm:animLvl val="lvl"/>
          <dgm:resizeHandles val="exact"/>
        </dgm:presLayoutVars>
      </dgm:prSet>
      <dgm:spPr/>
    </dgm:pt>
    <dgm:pt modelId="{A9DD881E-A532-414B-870C-8ADE2076F78C}" type="pres">
      <dgm:prSet presAssocID="{477D14C5-CED9-4CFC-B338-DFB0C8090B9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D5F6E02-AD43-4E7A-935B-DDF5D6C74800}" type="pres">
      <dgm:prSet presAssocID="{477D14C5-CED9-4CFC-B338-DFB0C8090B9F}" presName="childText" presStyleLbl="revTx" presStyleIdx="0" presStyleCnt="3">
        <dgm:presLayoutVars>
          <dgm:bulletEnabled val="1"/>
        </dgm:presLayoutVars>
      </dgm:prSet>
      <dgm:spPr/>
    </dgm:pt>
    <dgm:pt modelId="{81203336-F3DE-4B3A-BCF4-0F68C23AC2BB}" type="pres">
      <dgm:prSet presAssocID="{3C67E77D-62FA-499D-B5E6-E79A091C526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82956A5-ADC8-4959-B856-589B9D9B9635}" type="pres">
      <dgm:prSet presAssocID="{3C67E77D-62FA-499D-B5E6-E79A091C5267}" presName="childText" presStyleLbl="revTx" presStyleIdx="1" presStyleCnt="3">
        <dgm:presLayoutVars>
          <dgm:bulletEnabled val="1"/>
        </dgm:presLayoutVars>
      </dgm:prSet>
      <dgm:spPr/>
    </dgm:pt>
    <dgm:pt modelId="{D64CB5D5-837D-47FC-9E42-A26D800BC695}" type="pres">
      <dgm:prSet presAssocID="{CC6B7442-0B72-4EF2-9F13-1325B51AFF9F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08B7B17B-8600-44B0-B235-389E5D71D804}" type="pres">
      <dgm:prSet presAssocID="{CC6B7442-0B72-4EF2-9F13-1325B51AFF9F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7D461F02-AB37-447A-AC6B-D31C4D2EC6A9}" srcId="{90119837-5B71-4D44-BB01-DB0B084933C8}" destId="{477D14C5-CED9-4CFC-B338-DFB0C8090B9F}" srcOrd="0" destOrd="0" parTransId="{92DFCBC7-BC14-4697-8ECD-BF0D5B1EDA3B}" sibTransId="{87E3C0DB-7BEE-424E-8E11-B838D238D595}"/>
    <dgm:cxn modelId="{FAC3D40F-8E66-452D-9CA4-C2871F2D10EF}" srcId="{477D14C5-CED9-4CFC-B338-DFB0C8090B9F}" destId="{33EAD35F-38F2-4CB7-9A6D-B04FFD8A51FD}" srcOrd="1" destOrd="0" parTransId="{81FE7DB1-4BFC-4407-80A9-E5514E94C61D}" sibTransId="{4B66B839-1910-459B-92B2-14846EBA7A70}"/>
    <dgm:cxn modelId="{C6E7222A-5F84-456A-9806-D51868FAF8A9}" srcId="{3C67E77D-62FA-499D-B5E6-E79A091C5267}" destId="{D6510970-8F9C-4B45-A0F3-6ACB9AA76D40}" srcOrd="0" destOrd="0" parTransId="{7A9FC291-2B6A-4475-8B09-917F9F09E3AB}" sibTransId="{4B87F32C-3630-48F2-9114-4262C0BEEA9E}"/>
    <dgm:cxn modelId="{AB09493F-37CB-481D-BE1C-7A521AC3963B}" type="presOf" srcId="{477D14C5-CED9-4CFC-B338-DFB0C8090B9F}" destId="{A9DD881E-A532-414B-870C-8ADE2076F78C}" srcOrd="0" destOrd="0" presId="urn:microsoft.com/office/officeart/2005/8/layout/vList2"/>
    <dgm:cxn modelId="{32AA6160-4426-4C4D-93AE-E2F474E37AD9}" srcId="{90119837-5B71-4D44-BB01-DB0B084933C8}" destId="{3C67E77D-62FA-499D-B5E6-E79A091C5267}" srcOrd="1" destOrd="0" parTransId="{5337D229-E330-4525-B0FA-14EC5A80604A}" sibTransId="{C056AC5D-B04E-4376-A1CB-3EAB7BE5AF5B}"/>
    <dgm:cxn modelId="{A677E445-9D5B-4C26-A5C5-42BF01249F61}" type="presOf" srcId="{709ED9DC-E391-4C6C-B788-93F1C2EFB6FD}" destId="{782956A5-ADC8-4959-B856-589B9D9B9635}" srcOrd="0" destOrd="1" presId="urn:microsoft.com/office/officeart/2005/8/layout/vList2"/>
    <dgm:cxn modelId="{A6FB3C49-AB75-4315-BB6B-886AA454F16F}" srcId="{CC6B7442-0B72-4EF2-9F13-1325B51AFF9F}" destId="{FE0A3CAE-D039-42F2-AF12-1E6F6793A633}" srcOrd="0" destOrd="0" parTransId="{7E2ED2D1-AFF4-4DED-BB53-30A310825CE2}" sibTransId="{417BDEF2-191B-4000-BDE8-D3D22A51FCF3}"/>
    <dgm:cxn modelId="{102D6D4D-90C9-40F4-A001-35DCC329B127}" srcId="{90119837-5B71-4D44-BB01-DB0B084933C8}" destId="{CC6B7442-0B72-4EF2-9F13-1325B51AFF9F}" srcOrd="2" destOrd="0" parTransId="{E3D139E0-5DC2-4F8E-9F8F-B3F0EBCD4689}" sibTransId="{FF80E1BA-0D6F-4EE8-9640-892A5897DBCD}"/>
    <dgm:cxn modelId="{FFD8B471-C98F-4DB5-8DE3-2AB7E896ADD5}" srcId="{477D14C5-CED9-4CFC-B338-DFB0C8090B9F}" destId="{C111C18A-FD96-4E63-821A-54D70D8DC65F}" srcOrd="0" destOrd="0" parTransId="{83BE74EF-FAB4-45A2-BBED-7CD5259AB210}" sibTransId="{B4F34DE2-2DAE-4F88-8C78-BD8892EBF4FF}"/>
    <dgm:cxn modelId="{F3770B74-60B7-438A-9C14-87FF95D04624}" type="presOf" srcId="{FE0A3CAE-D039-42F2-AF12-1E6F6793A633}" destId="{08B7B17B-8600-44B0-B235-389E5D71D804}" srcOrd="0" destOrd="0" presId="urn:microsoft.com/office/officeart/2005/8/layout/vList2"/>
    <dgm:cxn modelId="{87AD0085-41E8-4E29-BBED-9D1036577237}" type="presOf" srcId="{C111C18A-FD96-4E63-821A-54D70D8DC65F}" destId="{CD5F6E02-AD43-4E7A-935B-DDF5D6C74800}" srcOrd="0" destOrd="0" presId="urn:microsoft.com/office/officeart/2005/8/layout/vList2"/>
    <dgm:cxn modelId="{85B80D8C-EBB2-4A80-BB6C-93E30B69F4BB}" type="presOf" srcId="{33EAD35F-38F2-4CB7-9A6D-B04FFD8A51FD}" destId="{CD5F6E02-AD43-4E7A-935B-DDF5D6C74800}" srcOrd="0" destOrd="1" presId="urn:microsoft.com/office/officeart/2005/8/layout/vList2"/>
    <dgm:cxn modelId="{E2EE33AC-3CDB-41AB-99D0-EE89822B0377}" type="presOf" srcId="{90119837-5B71-4D44-BB01-DB0B084933C8}" destId="{ED5DCCC5-BCA8-4491-AA37-BAF153ECA184}" srcOrd="0" destOrd="0" presId="urn:microsoft.com/office/officeart/2005/8/layout/vList2"/>
    <dgm:cxn modelId="{78E3C3B3-FD19-41A6-A9CC-BB3375A6FF81}" srcId="{3C67E77D-62FA-499D-B5E6-E79A091C5267}" destId="{709ED9DC-E391-4C6C-B788-93F1C2EFB6FD}" srcOrd="1" destOrd="0" parTransId="{B5FA6CF0-E0A0-46A0-93C9-B722B31A8A9C}" sibTransId="{F3C03C29-D7FF-4D61-8D75-8B75B2F589EC}"/>
    <dgm:cxn modelId="{DC6E05B4-83E9-4C3F-9822-9E1D41C41D9E}" type="presOf" srcId="{CC6B7442-0B72-4EF2-9F13-1325B51AFF9F}" destId="{D64CB5D5-837D-47FC-9E42-A26D800BC695}" srcOrd="0" destOrd="0" presId="urn:microsoft.com/office/officeart/2005/8/layout/vList2"/>
    <dgm:cxn modelId="{80D369CF-62F1-4541-AEE2-AB29E5A204FB}" type="presOf" srcId="{3C67E77D-62FA-499D-B5E6-E79A091C5267}" destId="{81203336-F3DE-4B3A-BCF4-0F68C23AC2BB}" srcOrd="0" destOrd="0" presId="urn:microsoft.com/office/officeart/2005/8/layout/vList2"/>
    <dgm:cxn modelId="{44946EF3-425E-42C8-A6FB-ABA83804B586}" type="presOf" srcId="{D6510970-8F9C-4B45-A0F3-6ACB9AA76D40}" destId="{782956A5-ADC8-4959-B856-589B9D9B9635}" srcOrd="0" destOrd="0" presId="urn:microsoft.com/office/officeart/2005/8/layout/vList2"/>
    <dgm:cxn modelId="{8ED8745E-70AE-4940-BBB9-FB6376BDA0D9}" type="presParOf" srcId="{ED5DCCC5-BCA8-4491-AA37-BAF153ECA184}" destId="{A9DD881E-A532-414B-870C-8ADE2076F78C}" srcOrd="0" destOrd="0" presId="urn:microsoft.com/office/officeart/2005/8/layout/vList2"/>
    <dgm:cxn modelId="{31CF7A1A-6E4D-4D10-861C-4FF0D37EB7F8}" type="presParOf" srcId="{ED5DCCC5-BCA8-4491-AA37-BAF153ECA184}" destId="{CD5F6E02-AD43-4E7A-935B-DDF5D6C74800}" srcOrd="1" destOrd="0" presId="urn:microsoft.com/office/officeart/2005/8/layout/vList2"/>
    <dgm:cxn modelId="{9126909B-F016-45D1-8092-6C3135AB4C8A}" type="presParOf" srcId="{ED5DCCC5-BCA8-4491-AA37-BAF153ECA184}" destId="{81203336-F3DE-4B3A-BCF4-0F68C23AC2BB}" srcOrd="2" destOrd="0" presId="urn:microsoft.com/office/officeart/2005/8/layout/vList2"/>
    <dgm:cxn modelId="{730D2F2D-B4CA-4D4B-834E-CF6050C80AD0}" type="presParOf" srcId="{ED5DCCC5-BCA8-4491-AA37-BAF153ECA184}" destId="{782956A5-ADC8-4959-B856-589B9D9B9635}" srcOrd="3" destOrd="0" presId="urn:microsoft.com/office/officeart/2005/8/layout/vList2"/>
    <dgm:cxn modelId="{4902803D-CBF9-4D0B-9ABD-A3F2B1110870}" type="presParOf" srcId="{ED5DCCC5-BCA8-4491-AA37-BAF153ECA184}" destId="{D64CB5D5-837D-47FC-9E42-A26D800BC695}" srcOrd="4" destOrd="0" presId="urn:microsoft.com/office/officeart/2005/8/layout/vList2"/>
    <dgm:cxn modelId="{23FA2328-0584-487D-931D-ED8370AFC6E0}" type="presParOf" srcId="{ED5DCCC5-BCA8-4491-AA37-BAF153ECA184}" destId="{08B7B17B-8600-44B0-B235-389E5D71D804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3AC773-C1EE-490F-BBED-45649C0BF5D2}">
      <dsp:nvSpPr>
        <dsp:cNvPr id="0" name=""/>
        <dsp:cNvSpPr/>
      </dsp:nvSpPr>
      <dsp:spPr>
        <a:xfrm>
          <a:off x="4181662" y="4210045"/>
          <a:ext cx="91440" cy="580270"/>
        </a:xfrm>
        <a:custGeom>
          <a:avLst/>
          <a:gdLst/>
          <a:ahLst/>
          <a:cxnLst/>
          <a:rect l="0" t="0" r="0" b="0"/>
          <a:pathLst>
            <a:path>
              <a:moveTo>
                <a:pt x="90802" y="0"/>
              </a:moveTo>
              <a:lnTo>
                <a:pt x="45720" y="58027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0AD7BA-A639-44A1-AA91-70B3F7841584}">
      <dsp:nvSpPr>
        <dsp:cNvPr id="0" name=""/>
        <dsp:cNvSpPr/>
      </dsp:nvSpPr>
      <dsp:spPr>
        <a:xfrm>
          <a:off x="4730880" y="3315204"/>
          <a:ext cx="91440" cy="26467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467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369CB2-4E67-4995-BD0C-79A9C58BF014}">
      <dsp:nvSpPr>
        <dsp:cNvPr id="0" name=""/>
        <dsp:cNvSpPr/>
      </dsp:nvSpPr>
      <dsp:spPr>
        <a:xfrm>
          <a:off x="4730880" y="2420364"/>
          <a:ext cx="91440" cy="26467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467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5D421D-1F02-419E-9F69-82E82ED1CA28}">
      <dsp:nvSpPr>
        <dsp:cNvPr id="0" name=""/>
        <dsp:cNvSpPr/>
      </dsp:nvSpPr>
      <dsp:spPr>
        <a:xfrm>
          <a:off x="4730880" y="1525523"/>
          <a:ext cx="91440" cy="26467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467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5EC859-7248-4FBE-AAC0-34E59A4B5E3A}">
      <dsp:nvSpPr>
        <dsp:cNvPr id="0" name=""/>
        <dsp:cNvSpPr/>
      </dsp:nvSpPr>
      <dsp:spPr>
        <a:xfrm>
          <a:off x="4730880" y="630683"/>
          <a:ext cx="91440" cy="26467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467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C8FE8C-3EAF-4DCB-B78C-936D0F26F435}">
      <dsp:nvSpPr>
        <dsp:cNvPr id="0" name=""/>
        <dsp:cNvSpPr/>
      </dsp:nvSpPr>
      <dsp:spPr>
        <a:xfrm>
          <a:off x="4146431" y="514"/>
          <a:ext cx="1260338" cy="6301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David Hilbert</a:t>
          </a:r>
          <a:br>
            <a:rPr lang="en-US" sz="1400" kern="1200" dirty="0"/>
          </a:br>
          <a:r>
            <a:rPr lang="en-US" sz="1400" kern="1200" dirty="0"/>
            <a:t>University of </a:t>
          </a:r>
          <a:r>
            <a:rPr lang="en-US" sz="1400" kern="1200" dirty="0" err="1"/>
            <a:t>Königsberg</a:t>
          </a:r>
          <a:endParaRPr lang="en-US" sz="1400" kern="1200" dirty="0"/>
        </a:p>
      </dsp:txBody>
      <dsp:txXfrm>
        <a:off x="4146431" y="514"/>
        <a:ext cx="1260338" cy="630169"/>
      </dsp:txXfrm>
    </dsp:sp>
    <dsp:sp modelId="{EB12E4D8-E7F1-4C62-B520-31141AFC5A55}">
      <dsp:nvSpPr>
        <dsp:cNvPr id="0" name=""/>
        <dsp:cNvSpPr/>
      </dsp:nvSpPr>
      <dsp:spPr>
        <a:xfrm>
          <a:off x="4146431" y="895354"/>
          <a:ext cx="1260338" cy="6301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Richard Courant</a:t>
          </a:r>
          <a:br>
            <a:rPr lang="en-US" sz="1400" kern="1200" dirty="0"/>
          </a:br>
          <a:r>
            <a:rPr lang="en-US" sz="1400" kern="1200" dirty="0"/>
            <a:t>NYU</a:t>
          </a:r>
        </a:p>
      </dsp:txBody>
      <dsp:txXfrm>
        <a:off x="4146431" y="895354"/>
        <a:ext cx="1260338" cy="630169"/>
      </dsp:txXfrm>
    </dsp:sp>
    <dsp:sp modelId="{21FF9A1A-5EE4-4BC0-BEE2-E20CC4A13C7B}">
      <dsp:nvSpPr>
        <dsp:cNvPr id="0" name=""/>
        <dsp:cNvSpPr/>
      </dsp:nvSpPr>
      <dsp:spPr>
        <a:xfrm>
          <a:off x="4146431" y="1790195"/>
          <a:ext cx="1260338" cy="6301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Joseph Keller</a:t>
          </a:r>
          <a:br>
            <a:rPr lang="en-US" sz="1400" kern="1200" dirty="0"/>
          </a:br>
          <a:r>
            <a:rPr lang="en-US" sz="1400" kern="1200" dirty="0"/>
            <a:t>NYU</a:t>
          </a:r>
        </a:p>
      </dsp:txBody>
      <dsp:txXfrm>
        <a:off x="4146431" y="1790195"/>
        <a:ext cx="1260338" cy="630169"/>
      </dsp:txXfrm>
    </dsp:sp>
    <dsp:sp modelId="{230D7DAA-94E0-462D-B5DB-F05944C037A5}">
      <dsp:nvSpPr>
        <dsp:cNvPr id="0" name=""/>
        <dsp:cNvSpPr/>
      </dsp:nvSpPr>
      <dsp:spPr>
        <a:xfrm>
          <a:off x="4146431" y="2685035"/>
          <a:ext cx="1260338" cy="6301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George Papanicolaou</a:t>
          </a:r>
          <a:br>
            <a:rPr lang="en-US" sz="1400" kern="1200" dirty="0"/>
          </a:br>
          <a:r>
            <a:rPr lang="en-US" sz="1400" kern="1200" dirty="0"/>
            <a:t>NYU</a:t>
          </a:r>
        </a:p>
      </dsp:txBody>
      <dsp:txXfrm>
        <a:off x="4146431" y="2685035"/>
        <a:ext cx="1260338" cy="630169"/>
      </dsp:txXfrm>
    </dsp:sp>
    <dsp:sp modelId="{97E5B75F-B7CA-44C9-8AA7-0DE743C035EE}">
      <dsp:nvSpPr>
        <dsp:cNvPr id="0" name=""/>
        <dsp:cNvSpPr/>
      </dsp:nvSpPr>
      <dsp:spPr>
        <a:xfrm>
          <a:off x="4146431" y="3579876"/>
          <a:ext cx="1260338" cy="6301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Russel </a:t>
          </a:r>
          <a:r>
            <a:rPr lang="en-US" sz="1400" kern="1200" dirty="0" err="1"/>
            <a:t>Caflisch</a:t>
          </a:r>
          <a:br>
            <a:rPr lang="en-US" sz="1400" kern="1200" dirty="0"/>
          </a:br>
          <a:r>
            <a:rPr lang="en-US" sz="1400" kern="1200" dirty="0"/>
            <a:t>NYU</a:t>
          </a:r>
        </a:p>
      </dsp:txBody>
      <dsp:txXfrm>
        <a:off x="4146431" y="3579876"/>
        <a:ext cx="1260338" cy="630169"/>
      </dsp:txXfrm>
    </dsp:sp>
    <dsp:sp modelId="{142C6C22-6575-458D-A846-B608A90F75A4}">
      <dsp:nvSpPr>
        <dsp:cNvPr id="0" name=""/>
        <dsp:cNvSpPr/>
      </dsp:nvSpPr>
      <dsp:spPr>
        <a:xfrm>
          <a:off x="4227382" y="4475230"/>
          <a:ext cx="1260338" cy="6301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Michael Siegel</a:t>
          </a:r>
          <a:br>
            <a:rPr lang="en-US" sz="1400" kern="1200" dirty="0"/>
          </a:br>
          <a:r>
            <a:rPr lang="en-US" sz="1400" kern="1200" dirty="0"/>
            <a:t>NYU / NJIT</a:t>
          </a:r>
        </a:p>
      </dsp:txBody>
      <dsp:txXfrm>
        <a:off x="4227382" y="4475230"/>
        <a:ext cx="1260338" cy="6301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020C26-0283-4B67-A7F1-A764F1D5DFA9}">
      <dsp:nvSpPr>
        <dsp:cNvPr id="0" name=""/>
        <dsp:cNvSpPr/>
      </dsp:nvSpPr>
      <dsp:spPr>
        <a:xfrm>
          <a:off x="3853803" y="4344892"/>
          <a:ext cx="318311" cy="114137"/>
        </a:xfrm>
        <a:custGeom>
          <a:avLst/>
          <a:gdLst/>
          <a:ahLst/>
          <a:cxnLst/>
          <a:rect l="0" t="0" r="0" b="0"/>
          <a:pathLst>
            <a:path>
              <a:moveTo>
                <a:pt x="318311" y="0"/>
              </a:moveTo>
              <a:lnTo>
                <a:pt x="318311" y="114137"/>
              </a:lnTo>
              <a:lnTo>
                <a:pt x="0" y="1141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3AC773-C1EE-490F-BBED-45649C0BF5D2}">
      <dsp:nvSpPr>
        <dsp:cNvPr id="0" name=""/>
        <dsp:cNvSpPr/>
      </dsp:nvSpPr>
      <dsp:spPr>
        <a:xfrm>
          <a:off x="4600961" y="3581931"/>
          <a:ext cx="199166" cy="226902"/>
        </a:xfrm>
        <a:custGeom>
          <a:avLst/>
          <a:gdLst/>
          <a:ahLst/>
          <a:cxnLst/>
          <a:rect l="0" t="0" r="0" b="0"/>
          <a:pathLst>
            <a:path>
              <a:moveTo>
                <a:pt x="199166" y="0"/>
              </a:moveTo>
              <a:lnTo>
                <a:pt x="199166" y="114330"/>
              </a:lnTo>
              <a:lnTo>
                <a:pt x="0" y="114330"/>
              </a:lnTo>
              <a:lnTo>
                <a:pt x="0" y="2269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0AD7BA-A639-44A1-AA91-70B3F7841584}">
      <dsp:nvSpPr>
        <dsp:cNvPr id="0" name=""/>
        <dsp:cNvSpPr/>
      </dsp:nvSpPr>
      <dsp:spPr>
        <a:xfrm>
          <a:off x="4754408" y="2820729"/>
          <a:ext cx="91440" cy="22514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514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369CB2-4E67-4995-BD0C-79A9C58BF014}">
      <dsp:nvSpPr>
        <dsp:cNvPr id="0" name=""/>
        <dsp:cNvSpPr/>
      </dsp:nvSpPr>
      <dsp:spPr>
        <a:xfrm>
          <a:off x="4754408" y="2059526"/>
          <a:ext cx="91440" cy="22514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514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5D421D-1F02-419E-9F69-82E82ED1CA28}">
      <dsp:nvSpPr>
        <dsp:cNvPr id="0" name=""/>
        <dsp:cNvSpPr/>
      </dsp:nvSpPr>
      <dsp:spPr>
        <a:xfrm>
          <a:off x="4754408" y="1298324"/>
          <a:ext cx="91440" cy="22514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514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5EC859-7248-4FBE-AAC0-34E59A4B5E3A}">
      <dsp:nvSpPr>
        <dsp:cNvPr id="0" name=""/>
        <dsp:cNvSpPr/>
      </dsp:nvSpPr>
      <dsp:spPr>
        <a:xfrm>
          <a:off x="4754408" y="537121"/>
          <a:ext cx="91440" cy="22514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514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C8FE8C-3EAF-4DCB-B78C-936D0F26F435}">
      <dsp:nvSpPr>
        <dsp:cNvPr id="0" name=""/>
        <dsp:cNvSpPr/>
      </dsp:nvSpPr>
      <dsp:spPr>
        <a:xfrm>
          <a:off x="4264070" y="1063"/>
          <a:ext cx="1072116" cy="5360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David Hilbert</a:t>
          </a:r>
          <a:br>
            <a:rPr lang="en-US" sz="1200" kern="1200" dirty="0"/>
          </a:br>
          <a:r>
            <a:rPr lang="en-US" sz="1200" kern="1200" dirty="0"/>
            <a:t>University of </a:t>
          </a:r>
          <a:r>
            <a:rPr lang="en-US" sz="1200" kern="1200" dirty="0" err="1"/>
            <a:t>Königsberg</a:t>
          </a:r>
          <a:endParaRPr lang="en-US" sz="1200" kern="1200" dirty="0"/>
        </a:p>
      </dsp:txBody>
      <dsp:txXfrm>
        <a:off x="4264070" y="1063"/>
        <a:ext cx="1072116" cy="536058"/>
      </dsp:txXfrm>
    </dsp:sp>
    <dsp:sp modelId="{EB12E4D8-E7F1-4C62-B520-31141AFC5A55}">
      <dsp:nvSpPr>
        <dsp:cNvPr id="0" name=""/>
        <dsp:cNvSpPr/>
      </dsp:nvSpPr>
      <dsp:spPr>
        <a:xfrm>
          <a:off x="4264070" y="762266"/>
          <a:ext cx="1072116" cy="5360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Richard Courant</a:t>
          </a:r>
          <a:br>
            <a:rPr lang="en-US" sz="1200" kern="1200" dirty="0"/>
          </a:br>
          <a:r>
            <a:rPr lang="en-US" sz="1200" kern="1200" dirty="0"/>
            <a:t>NYU</a:t>
          </a:r>
        </a:p>
      </dsp:txBody>
      <dsp:txXfrm>
        <a:off x="4264070" y="762266"/>
        <a:ext cx="1072116" cy="536058"/>
      </dsp:txXfrm>
    </dsp:sp>
    <dsp:sp modelId="{21FF9A1A-5EE4-4BC0-BEE2-E20CC4A13C7B}">
      <dsp:nvSpPr>
        <dsp:cNvPr id="0" name=""/>
        <dsp:cNvSpPr/>
      </dsp:nvSpPr>
      <dsp:spPr>
        <a:xfrm>
          <a:off x="4264070" y="1523468"/>
          <a:ext cx="1072116" cy="5360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Joseph Keller</a:t>
          </a:r>
          <a:br>
            <a:rPr lang="en-US" sz="1200" kern="1200" dirty="0"/>
          </a:br>
          <a:r>
            <a:rPr lang="en-US" sz="1200" kern="1200" dirty="0"/>
            <a:t>NYU</a:t>
          </a:r>
        </a:p>
      </dsp:txBody>
      <dsp:txXfrm>
        <a:off x="4264070" y="1523468"/>
        <a:ext cx="1072116" cy="536058"/>
      </dsp:txXfrm>
    </dsp:sp>
    <dsp:sp modelId="{230D7DAA-94E0-462D-B5DB-F05944C037A5}">
      <dsp:nvSpPr>
        <dsp:cNvPr id="0" name=""/>
        <dsp:cNvSpPr/>
      </dsp:nvSpPr>
      <dsp:spPr>
        <a:xfrm>
          <a:off x="4264070" y="2284670"/>
          <a:ext cx="1072116" cy="5360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George Papanicolaou</a:t>
          </a:r>
          <a:br>
            <a:rPr lang="en-US" sz="1200" kern="1200" dirty="0"/>
          </a:br>
          <a:r>
            <a:rPr lang="en-US" sz="1200" kern="1200" dirty="0"/>
            <a:t>NYU</a:t>
          </a:r>
        </a:p>
      </dsp:txBody>
      <dsp:txXfrm>
        <a:off x="4264070" y="2284670"/>
        <a:ext cx="1072116" cy="536058"/>
      </dsp:txXfrm>
    </dsp:sp>
    <dsp:sp modelId="{97E5B75F-B7CA-44C9-8AA7-0DE743C035EE}">
      <dsp:nvSpPr>
        <dsp:cNvPr id="0" name=""/>
        <dsp:cNvSpPr/>
      </dsp:nvSpPr>
      <dsp:spPr>
        <a:xfrm>
          <a:off x="4264070" y="3045873"/>
          <a:ext cx="1072116" cy="5360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Russel </a:t>
          </a:r>
          <a:r>
            <a:rPr lang="en-US" sz="1200" kern="1200" dirty="0" err="1"/>
            <a:t>Caflisch</a:t>
          </a:r>
          <a:br>
            <a:rPr lang="en-US" sz="1200" kern="1200" dirty="0"/>
          </a:br>
          <a:r>
            <a:rPr lang="en-US" sz="1200" kern="1200" dirty="0"/>
            <a:t>NYU</a:t>
          </a:r>
        </a:p>
      </dsp:txBody>
      <dsp:txXfrm>
        <a:off x="4264070" y="3045873"/>
        <a:ext cx="1072116" cy="536058"/>
      </dsp:txXfrm>
    </dsp:sp>
    <dsp:sp modelId="{142C6C22-6575-458D-A846-B608A90F75A4}">
      <dsp:nvSpPr>
        <dsp:cNvPr id="0" name=""/>
        <dsp:cNvSpPr/>
      </dsp:nvSpPr>
      <dsp:spPr>
        <a:xfrm>
          <a:off x="4064903" y="3808834"/>
          <a:ext cx="1072116" cy="5360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Michael Siegel</a:t>
          </a:r>
          <a:br>
            <a:rPr lang="en-US" sz="1200" kern="1200" dirty="0"/>
          </a:br>
          <a:r>
            <a:rPr lang="en-US" sz="1200" kern="1200" dirty="0"/>
            <a:t>NYU / NJIT</a:t>
          </a:r>
        </a:p>
      </dsp:txBody>
      <dsp:txXfrm>
        <a:off x="4064903" y="3808834"/>
        <a:ext cx="1072116" cy="536058"/>
      </dsp:txXfrm>
    </dsp:sp>
    <dsp:sp modelId="{881B0AC4-C02F-44C2-9B13-E8326A1A3BDF}">
      <dsp:nvSpPr>
        <dsp:cNvPr id="0" name=""/>
        <dsp:cNvSpPr/>
      </dsp:nvSpPr>
      <dsp:spPr>
        <a:xfrm>
          <a:off x="2781687" y="4191000"/>
          <a:ext cx="1072116" cy="5360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José Pabón</a:t>
          </a:r>
          <a:br>
            <a:rPr lang="en-US" sz="1200" kern="1200" dirty="0"/>
          </a:br>
          <a:r>
            <a:rPr lang="en-US" sz="1200" kern="1200" dirty="0"/>
            <a:t>NYU / NJIT</a:t>
          </a:r>
        </a:p>
      </dsp:txBody>
      <dsp:txXfrm>
        <a:off x="2781687" y="4191000"/>
        <a:ext cx="1072116" cy="5360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9B75E0-B8C1-4B64-B8FD-622CB854899B}">
      <dsp:nvSpPr>
        <dsp:cNvPr id="0" name=""/>
        <dsp:cNvSpPr/>
      </dsp:nvSpPr>
      <dsp:spPr>
        <a:xfrm>
          <a:off x="3584824" y="4212112"/>
          <a:ext cx="453507" cy="217773"/>
        </a:xfrm>
        <a:custGeom>
          <a:avLst/>
          <a:gdLst/>
          <a:ahLst/>
          <a:cxnLst/>
          <a:rect l="0" t="0" r="0" b="0"/>
          <a:pathLst>
            <a:path>
              <a:moveTo>
                <a:pt x="453507" y="0"/>
              </a:moveTo>
              <a:lnTo>
                <a:pt x="453507" y="217773"/>
              </a:lnTo>
              <a:lnTo>
                <a:pt x="0" y="21777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3AC773-C1EE-490F-BBED-45649C0BF5D2}">
      <dsp:nvSpPr>
        <dsp:cNvPr id="0" name=""/>
        <dsp:cNvSpPr/>
      </dsp:nvSpPr>
      <dsp:spPr>
        <a:xfrm>
          <a:off x="4542467" y="3315204"/>
          <a:ext cx="234133" cy="266738"/>
        </a:xfrm>
        <a:custGeom>
          <a:avLst/>
          <a:gdLst/>
          <a:ahLst/>
          <a:cxnLst/>
          <a:rect l="0" t="0" r="0" b="0"/>
          <a:pathLst>
            <a:path>
              <a:moveTo>
                <a:pt x="234133" y="0"/>
              </a:moveTo>
              <a:lnTo>
                <a:pt x="234133" y="134402"/>
              </a:lnTo>
              <a:lnTo>
                <a:pt x="0" y="134402"/>
              </a:lnTo>
              <a:lnTo>
                <a:pt x="0" y="26673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0AD7BA-A639-44A1-AA91-70B3F7841584}">
      <dsp:nvSpPr>
        <dsp:cNvPr id="0" name=""/>
        <dsp:cNvSpPr/>
      </dsp:nvSpPr>
      <dsp:spPr>
        <a:xfrm>
          <a:off x="4730880" y="2420364"/>
          <a:ext cx="91440" cy="26467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467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369CB2-4E67-4995-BD0C-79A9C58BF014}">
      <dsp:nvSpPr>
        <dsp:cNvPr id="0" name=""/>
        <dsp:cNvSpPr/>
      </dsp:nvSpPr>
      <dsp:spPr>
        <a:xfrm>
          <a:off x="4730880" y="1525523"/>
          <a:ext cx="91440" cy="26467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467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5EC859-7248-4FBE-AAC0-34E59A4B5E3A}">
      <dsp:nvSpPr>
        <dsp:cNvPr id="0" name=""/>
        <dsp:cNvSpPr/>
      </dsp:nvSpPr>
      <dsp:spPr>
        <a:xfrm>
          <a:off x="4730880" y="630683"/>
          <a:ext cx="91440" cy="26467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467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C8FE8C-3EAF-4DCB-B78C-936D0F26F435}">
      <dsp:nvSpPr>
        <dsp:cNvPr id="0" name=""/>
        <dsp:cNvSpPr/>
      </dsp:nvSpPr>
      <dsp:spPr>
        <a:xfrm>
          <a:off x="4146431" y="514"/>
          <a:ext cx="1260338" cy="6301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David Hilbert</a:t>
          </a:r>
          <a:br>
            <a:rPr lang="en-US" sz="1400" kern="1200" dirty="0"/>
          </a:br>
          <a:r>
            <a:rPr lang="en-US" sz="1400" kern="1200" dirty="0"/>
            <a:t>University of </a:t>
          </a:r>
          <a:r>
            <a:rPr lang="en-US" sz="1400" kern="1200" dirty="0" err="1"/>
            <a:t>Königsberg</a:t>
          </a:r>
          <a:endParaRPr lang="en-US" sz="1400" kern="1200" dirty="0"/>
        </a:p>
      </dsp:txBody>
      <dsp:txXfrm>
        <a:off x="4146431" y="514"/>
        <a:ext cx="1260338" cy="630169"/>
      </dsp:txXfrm>
    </dsp:sp>
    <dsp:sp modelId="{EB12E4D8-E7F1-4C62-B520-31141AFC5A55}">
      <dsp:nvSpPr>
        <dsp:cNvPr id="0" name=""/>
        <dsp:cNvSpPr/>
      </dsp:nvSpPr>
      <dsp:spPr>
        <a:xfrm>
          <a:off x="4146431" y="895354"/>
          <a:ext cx="1260338" cy="6301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Richard Courant</a:t>
          </a:r>
          <a:br>
            <a:rPr lang="en-US" sz="1400" kern="1200" dirty="0"/>
          </a:br>
          <a:r>
            <a:rPr lang="en-US" sz="1400" kern="1200" dirty="0"/>
            <a:t>NYU / Stanford</a:t>
          </a:r>
        </a:p>
      </dsp:txBody>
      <dsp:txXfrm>
        <a:off x="4146431" y="895354"/>
        <a:ext cx="1260338" cy="630169"/>
      </dsp:txXfrm>
    </dsp:sp>
    <dsp:sp modelId="{230D7DAA-94E0-462D-B5DB-F05944C037A5}">
      <dsp:nvSpPr>
        <dsp:cNvPr id="0" name=""/>
        <dsp:cNvSpPr/>
      </dsp:nvSpPr>
      <dsp:spPr>
        <a:xfrm>
          <a:off x="4146431" y="1790195"/>
          <a:ext cx="1260338" cy="6301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George Papanicolaou</a:t>
          </a:r>
          <a:br>
            <a:rPr lang="en-US" sz="1400" kern="1200" dirty="0"/>
          </a:br>
          <a:r>
            <a:rPr lang="en-US" sz="1400" kern="1200" dirty="0"/>
            <a:t>NYU</a:t>
          </a:r>
        </a:p>
      </dsp:txBody>
      <dsp:txXfrm>
        <a:off x="4146431" y="1790195"/>
        <a:ext cx="1260338" cy="630169"/>
      </dsp:txXfrm>
    </dsp:sp>
    <dsp:sp modelId="{97E5B75F-B7CA-44C9-8AA7-0DE743C035EE}">
      <dsp:nvSpPr>
        <dsp:cNvPr id="0" name=""/>
        <dsp:cNvSpPr/>
      </dsp:nvSpPr>
      <dsp:spPr>
        <a:xfrm>
          <a:off x="4146431" y="2685035"/>
          <a:ext cx="1260338" cy="6301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Russel </a:t>
          </a:r>
          <a:r>
            <a:rPr lang="en-US" sz="1400" kern="1200" dirty="0" err="1"/>
            <a:t>Caflisch</a:t>
          </a:r>
          <a:br>
            <a:rPr lang="en-US" sz="1400" kern="1200" dirty="0"/>
          </a:br>
          <a:r>
            <a:rPr lang="en-US" sz="1400" kern="1200" dirty="0"/>
            <a:t>NYU</a:t>
          </a:r>
        </a:p>
      </dsp:txBody>
      <dsp:txXfrm>
        <a:off x="4146431" y="2685035"/>
        <a:ext cx="1260338" cy="630169"/>
      </dsp:txXfrm>
    </dsp:sp>
    <dsp:sp modelId="{142C6C22-6575-458D-A846-B608A90F75A4}">
      <dsp:nvSpPr>
        <dsp:cNvPr id="0" name=""/>
        <dsp:cNvSpPr/>
      </dsp:nvSpPr>
      <dsp:spPr>
        <a:xfrm>
          <a:off x="3912298" y="3581942"/>
          <a:ext cx="1260338" cy="6301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Michael Siegel</a:t>
          </a:r>
          <a:br>
            <a:rPr lang="en-US" sz="1400" kern="1200" dirty="0"/>
          </a:br>
          <a:r>
            <a:rPr lang="en-US" sz="1400" kern="1200" dirty="0"/>
            <a:t>NYU / NJIT</a:t>
          </a:r>
        </a:p>
      </dsp:txBody>
      <dsp:txXfrm>
        <a:off x="3912298" y="3581942"/>
        <a:ext cx="1260338" cy="630169"/>
      </dsp:txXfrm>
    </dsp:sp>
    <dsp:sp modelId="{58831B39-E9DF-459F-A024-3ED72430F370}">
      <dsp:nvSpPr>
        <dsp:cNvPr id="0" name=""/>
        <dsp:cNvSpPr/>
      </dsp:nvSpPr>
      <dsp:spPr>
        <a:xfrm>
          <a:off x="2324485" y="4114801"/>
          <a:ext cx="1260338" cy="6301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José Pabón</a:t>
          </a:r>
          <a:br>
            <a:rPr lang="en-US" sz="1400" kern="1200" dirty="0"/>
          </a:br>
          <a:r>
            <a:rPr lang="en-US" sz="1400" kern="1200" dirty="0"/>
            <a:t>NJIT</a:t>
          </a:r>
        </a:p>
      </dsp:txBody>
      <dsp:txXfrm>
        <a:off x="2324485" y="4114801"/>
        <a:ext cx="1260338" cy="63016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DD881E-A532-414B-870C-8ADE2076F78C}">
      <dsp:nvSpPr>
        <dsp:cNvPr id="0" name=""/>
        <dsp:cNvSpPr/>
      </dsp:nvSpPr>
      <dsp:spPr>
        <a:xfrm>
          <a:off x="0" y="14100"/>
          <a:ext cx="4419600" cy="71954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Group A</a:t>
          </a:r>
          <a:endParaRPr lang="en-US" sz="3000" kern="1200" dirty="0"/>
        </a:p>
      </dsp:txBody>
      <dsp:txXfrm>
        <a:off x="35125" y="49225"/>
        <a:ext cx="4349350" cy="649299"/>
      </dsp:txXfrm>
    </dsp:sp>
    <dsp:sp modelId="{CD5F6E02-AD43-4E7A-935B-DDF5D6C74800}">
      <dsp:nvSpPr>
        <dsp:cNvPr id="0" name=""/>
        <dsp:cNvSpPr/>
      </dsp:nvSpPr>
      <dsp:spPr>
        <a:xfrm>
          <a:off x="0" y="733650"/>
          <a:ext cx="4419600" cy="7917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322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dirty="0"/>
            <a:t>Task 1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dirty="0"/>
            <a:t>Task 2</a:t>
          </a:r>
        </a:p>
      </dsp:txBody>
      <dsp:txXfrm>
        <a:off x="0" y="733650"/>
        <a:ext cx="4419600" cy="791774"/>
      </dsp:txXfrm>
    </dsp:sp>
    <dsp:sp modelId="{81203336-F3DE-4B3A-BCF4-0F68C23AC2BB}">
      <dsp:nvSpPr>
        <dsp:cNvPr id="0" name=""/>
        <dsp:cNvSpPr/>
      </dsp:nvSpPr>
      <dsp:spPr>
        <a:xfrm>
          <a:off x="0" y="1525425"/>
          <a:ext cx="4419600" cy="71954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Group B</a:t>
          </a:r>
        </a:p>
      </dsp:txBody>
      <dsp:txXfrm>
        <a:off x="35125" y="1560550"/>
        <a:ext cx="4349350" cy="649299"/>
      </dsp:txXfrm>
    </dsp:sp>
    <dsp:sp modelId="{782956A5-ADC8-4959-B856-589B9D9B9635}">
      <dsp:nvSpPr>
        <dsp:cNvPr id="0" name=""/>
        <dsp:cNvSpPr/>
      </dsp:nvSpPr>
      <dsp:spPr>
        <a:xfrm>
          <a:off x="0" y="2244975"/>
          <a:ext cx="4419600" cy="7917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322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dirty="0"/>
            <a:t>Task 1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dirty="0"/>
            <a:t>Task 2</a:t>
          </a:r>
        </a:p>
      </dsp:txBody>
      <dsp:txXfrm>
        <a:off x="0" y="2244975"/>
        <a:ext cx="4419600" cy="791774"/>
      </dsp:txXfrm>
    </dsp:sp>
    <dsp:sp modelId="{D64CB5D5-837D-47FC-9E42-A26D800BC695}">
      <dsp:nvSpPr>
        <dsp:cNvPr id="0" name=""/>
        <dsp:cNvSpPr/>
      </dsp:nvSpPr>
      <dsp:spPr>
        <a:xfrm>
          <a:off x="0" y="3036749"/>
          <a:ext cx="4419600" cy="71954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Group C</a:t>
          </a:r>
        </a:p>
      </dsp:txBody>
      <dsp:txXfrm>
        <a:off x="35125" y="3071874"/>
        <a:ext cx="4349350" cy="649299"/>
      </dsp:txXfrm>
    </dsp:sp>
    <dsp:sp modelId="{08B7B17B-8600-44B0-B235-389E5D71D804}">
      <dsp:nvSpPr>
        <dsp:cNvPr id="0" name=""/>
        <dsp:cNvSpPr/>
      </dsp:nvSpPr>
      <dsp:spPr>
        <a:xfrm>
          <a:off x="0" y="3756300"/>
          <a:ext cx="4419600" cy="496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322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dirty="0"/>
            <a:t>Task 1</a:t>
          </a:r>
        </a:p>
      </dsp:txBody>
      <dsp:txXfrm>
        <a:off x="0" y="3756300"/>
        <a:ext cx="4419600" cy="496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AA43A-3F76-4A13-9CD6-36134EB429E3}" type="datetimeFigureOut">
              <a:rPr lang="en-US"/>
              <a:t>8/7/2020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0423A-8BCE-448E-A97B-03A88B2B12C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74A4F-2B7A-4ECB-A400-260B2FFC03C1}" type="datetimeFigureOut">
              <a:rPr lang="en-US"/>
              <a:t>8/7/2020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A70B-78F2-4DCF-B53B-C990D2FAFB8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56" name="line" descr="Line graphic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743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7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8/7/2020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67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7" name="line" descr="Line graphic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08012" y="277813"/>
            <a:ext cx="9144001" cy="5898573"/>
          </a:xfrm>
        </p:spPr>
        <p:txBody>
          <a:bodyPr vert="eaVert"/>
          <a:lstStyle>
            <a:lvl5pPr>
              <a:defRPr/>
            </a:lvl5pPr>
            <a:lvl6pPr marL="1261872" indent="0">
              <a:buNone/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8/7/2020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17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67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8/7/2020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44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Autofit/>
          </a:bodyPr>
          <a:lstStyle>
            <a:lvl1pPr algn="l">
              <a:defRPr sz="44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55" name="line" descr="Line graphic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8/7/2020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879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58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8/7/2020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329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60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56816"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/>
            </a:lvl8pPr>
            <a:lvl9pPr marL="1956816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8/7/2020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56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8/7/2020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156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8/7/2020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59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grpSp>
        <p:nvGrpSpPr>
          <p:cNvPr id="615" name="frame" descr="Box graphic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8/7/2020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21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grpSp>
        <p:nvGrpSpPr>
          <p:cNvPr id="614" name="frame" descr="Box graphic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8/7/2020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76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E8FB1-0A7A-443E-AAF7-31D4FA1AA312}" type="datetimeFigureOut">
              <a:rPr lang="en-US" smtClean="0"/>
              <a:pPr/>
              <a:t>8/7/2020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54BD-C84D-46CE-8B72-31BFB26ABA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4748" y="1143000"/>
            <a:ext cx="9144000" cy="3429000"/>
          </a:xfrm>
        </p:spPr>
        <p:txBody>
          <a:bodyPr/>
          <a:lstStyle/>
          <a:p>
            <a:r>
              <a:rPr lang="en-US" dirty="0"/>
              <a:t>Three papers in </a:t>
            </a:r>
            <a:br>
              <a:rPr lang="en-US" dirty="0"/>
            </a:br>
            <a:r>
              <a:rPr lang="en-US" dirty="0"/>
              <a:t>three and a </a:t>
            </a:r>
            <a:br>
              <a:rPr lang="en-US" dirty="0"/>
            </a:br>
            <a:r>
              <a:rPr lang="en-US" dirty="0"/>
              <a:t>third minutes each.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825" y="5181600"/>
            <a:ext cx="10593387" cy="1066800"/>
          </a:xfrm>
        </p:spPr>
        <p:txBody>
          <a:bodyPr>
            <a:normAutofit fontScale="92500"/>
          </a:bodyPr>
          <a:lstStyle/>
          <a:p>
            <a:r>
              <a:rPr lang="en-US" dirty="0"/>
              <a:t>- By: José L. Pabón, N.J.I.T. Mathematical Sciences.	</a:t>
            </a:r>
          </a:p>
          <a:p>
            <a:endParaRPr lang="en-US" dirty="0"/>
          </a:p>
          <a:p>
            <a:r>
              <a:rPr lang="en-US" dirty="0"/>
              <a:t>							Advisors: Prof. </a:t>
            </a:r>
            <a:r>
              <a:rPr lang="en-US" dirty="0" err="1"/>
              <a:t>Oza</a:t>
            </a:r>
            <a:r>
              <a:rPr lang="en-US" dirty="0"/>
              <a:t>, Prof. Siegel.</a:t>
            </a:r>
          </a:p>
        </p:txBody>
      </p:sp>
    </p:spTree>
    <p:extLst>
      <p:ext uri="{BB962C8B-B14F-4D97-AF65-F5344CB8AC3E}">
        <p14:creationId xmlns:p14="http://schemas.microsoft.com/office/powerpoint/2010/main" val="19201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Oza</a:t>
            </a:r>
            <a:r>
              <a:rPr lang="en-US" dirty="0"/>
              <a:t> et al, Hydrodynamic swimmers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D066F-19F2-4335-AE5D-FC0CC582D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313A8D-84B3-4616-8CEB-BC11C61ED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600200"/>
            <a:ext cx="12188825" cy="497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82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Oza</a:t>
            </a:r>
            <a:r>
              <a:rPr lang="en-US" dirty="0"/>
              <a:t> et al, Hydrodynamic swimmers.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D066F-19F2-4335-AE5D-FC0CC582D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media and videos are credited to source material from Ananda </a:t>
            </a:r>
            <a:r>
              <a:rPr lang="en-US" dirty="0" err="1"/>
              <a:t>Oza</a:t>
            </a:r>
            <a:r>
              <a:rPr lang="en-US" dirty="0"/>
              <a:t> and Sophie </a:t>
            </a:r>
            <a:r>
              <a:rPr lang="en-US" dirty="0" err="1"/>
              <a:t>Ramananarivo</a:t>
            </a:r>
            <a:r>
              <a:rPr lang="en-US" dirty="0"/>
              <a:t> and the Applied Mathematics Laboratory of the Courant Institute of Mathematical sciences.</a:t>
            </a:r>
          </a:p>
        </p:txBody>
      </p:sp>
    </p:spTree>
    <p:extLst>
      <p:ext uri="{BB962C8B-B14F-4D97-AF65-F5344CB8AC3E}">
        <p14:creationId xmlns:p14="http://schemas.microsoft.com/office/powerpoint/2010/main" val="285440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Oza</a:t>
            </a:r>
            <a:r>
              <a:rPr lang="en-US" dirty="0"/>
              <a:t> et al, Hydrodynamic swimmers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D066F-19F2-4335-AE5D-FC0CC582D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work centers around the complex collective dynamics of schools of fish and flocks of birds and the influence of hydrodynamics on the self organization of these.</a:t>
            </a:r>
          </a:p>
        </p:txBody>
      </p:sp>
    </p:spTree>
    <p:extLst>
      <p:ext uri="{BB962C8B-B14F-4D97-AF65-F5344CB8AC3E}">
        <p14:creationId xmlns:p14="http://schemas.microsoft.com/office/powerpoint/2010/main" val="315842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Oza</a:t>
            </a:r>
            <a:r>
              <a:rPr lang="en-US" dirty="0"/>
              <a:t> et al, Hydrodynamic swimmers.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0079B48-6C55-48AD-8A06-F7DD8537F6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7C790F-2083-4F77-AB77-F30217EEA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024" y="1600199"/>
            <a:ext cx="8486775" cy="50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31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Oza</a:t>
            </a:r>
            <a:r>
              <a:rPr lang="en-US" dirty="0"/>
              <a:t> et al, Hydrodynamic swimmers.</a:t>
            </a:r>
          </a:p>
        </p:txBody>
      </p:sp>
      <p:pic>
        <p:nvPicPr>
          <p:cNvPr id="2" name="schooling bistability rotated">
            <a:hlinkClick r:id="" action="ppaction://media"/>
            <a:extLst>
              <a:ext uri="{FF2B5EF4-FFF2-40B4-BE49-F238E27FC236}">
                <a16:creationId xmlns:a16="http://schemas.microsoft.com/office/drawing/2014/main" id="{6CE0A2E9-A737-4FF7-8FE9-99DBF99045D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92675" y="1905000"/>
            <a:ext cx="2401888" cy="4267200"/>
          </a:xfrm>
        </p:spPr>
      </p:pic>
    </p:spTree>
    <p:extLst>
      <p:ext uri="{BB962C8B-B14F-4D97-AF65-F5344CB8AC3E}">
        <p14:creationId xmlns:p14="http://schemas.microsoft.com/office/powerpoint/2010/main" val="152326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Oza</a:t>
            </a:r>
            <a:r>
              <a:rPr lang="en-US" dirty="0"/>
              <a:t> et al, Hydrodynamic swimmers.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D066F-19F2-4335-AE5D-FC0CC582D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9459C9-CD71-4DAA-B9F5-CA19137C8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224" y="1676400"/>
            <a:ext cx="8334375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9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Oza</a:t>
            </a:r>
            <a:r>
              <a:rPr lang="en-US" dirty="0"/>
              <a:t> et al, Hydrodynamic swimmers.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D066F-19F2-4335-AE5D-FC0CC582D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0012" y="2514600"/>
            <a:ext cx="9144000" cy="4267200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Credit – MIT Unified Engineering Fluids 16.003 Lecture Notes f18.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9A55BF-831A-4213-A91A-1F4473E95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7262" y="1893163"/>
            <a:ext cx="773430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21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Oza</a:t>
            </a:r>
            <a:r>
              <a:rPr lang="en-US" dirty="0"/>
              <a:t> et al, Hydrodynamic swimmers.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D066F-19F2-4335-AE5D-FC0CC582D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Clarifications / definitions: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3319801F-2B7A-4F4D-BD7D-577B68BE12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13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32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Oza</a:t>
            </a:r>
            <a:r>
              <a:rPr lang="en-US" dirty="0"/>
              <a:t> et al, Hydrodynamic swimmers.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D066F-19F2-4335-AE5D-FC0CC582D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Clarifications / definitions:</a:t>
            </a:r>
          </a:p>
          <a:p>
            <a:r>
              <a:rPr lang="en-US" dirty="0"/>
              <a:t>Vortex shedding is an oscillating flow that fluid generates when it flows past a bluff body at certain velocities, depending on the size and shape of the body.  On a streamlined body, as opposed to bluff body, the flow would be different.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3319801F-2B7A-4F4D-BD7D-577B68BE12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13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66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Oza</a:t>
            </a:r>
            <a:r>
              <a:rPr lang="en-US" dirty="0"/>
              <a:t> et al, Hydrodynamic swimmers.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D066F-19F2-4335-AE5D-FC0CC582D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Clarifications / definitions:</a:t>
            </a:r>
          </a:p>
          <a:p>
            <a:r>
              <a:rPr lang="en-US" dirty="0"/>
              <a:t>Vortex shedding is an oscillating flow that fluid generates when it flows past a bluff body at certain velocities, depending on the size and shape of the body.  On a streamlined body, as opposed to bluff body, the flow would be different.</a:t>
            </a:r>
          </a:p>
          <a:p>
            <a:r>
              <a:rPr lang="en-US" dirty="0"/>
              <a:t>A Karman vortex street is the repeating pattern of swirling vortices created by the process of vortex shedding. 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3319801F-2B7A-4F4D-BD7D-577B68BE12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13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2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489754" y="304800"/>
            <a:ext cx="9143998" cy="1020762"/>
          </a:xfrm>
        </p:spPr>
        <p:txBody>
          <a:bodyPr/>
          <a:lstStyle/>
          <a:p>
            <a:r>
              <a:rPr lang="en-US" dirty="0"/>
              <a:t>Abstract – Research Plan.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A4E0C-D2F8-4468-89B9-6E9088311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012" y="2057400"/>
            <a:ext cx="3733798" cy="3810000"/>
          </a:xfrm>
        </p:spPr>
        <p:txBody>
          <a:bodyPr/>
          <a:lstStyle/>
          <a:p>
            <a:r>
              <a:rPr lang="en-US" b="1" u="sng" dirty="0" err="1"/>
              <a:t>Oza</a:t>
            </a:r>
            <a:r>
              <a:rPr lang="en-US" b="1" u="sng" dirty="0"/>
              <a:t>, </a:t>
            </a:r>
            <a:r>
              <a:rPr lang="en-US" b="1" u="sng" dirty="0" err="1"/>
              <a:t>Ristroph</a:t>
            </a:r>
            <a:r>
              <a:rPr lang="en-US" b="1" u="sng" dirty="0"/>
              <a:t>, Shelly model for hydrodynamic swimmers.</a:t>
            </a:r>
          </a:p>
          <a:p>
            <a:r>
              <a:rPr lang="en-US" dirty="0"/>
              <a:t>Matches experimental data well.</a:t>
            </a:r>
          </a:p>
          <a:p>
            <a:r>
              <a:rPr lang="en-US" dirty="0"/>
              <a:t>But does not consider 3D.</a:t>
            </a:r>
          </a:p>
          <a:p>
            <a:r>
              <a:rPr lang="en-US" dirty="0"/>
              <a:t>Also does not consider flow generated by neighbor swimmers.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A826AF-3F4E-4379-A4DB-A43316635194}"/>
              </a:ext>
            </a:extLst>
          </p:cNvPr>
          <p:cNvSpPr/>
          <p:nvPr/>
        </p:nvSpPr>
        <p:spPr>
          <a:xfrm>
            <a:off x="912812" y="1981200"/>
            <a:ext cx="3962400" cy="4038600"/>
          </a:xfrm>
          <a:prstGeom prst="rect">
            <a:avLst/>
          </a:prstGeom>
          <a:noFill/>
          <a:ln w="76200"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5F7DBE-B40B-4247-B869-75EACB3A7D80}"/>
              </a:ext>
            </a:extLst>
          </p:cNvPr>
          <p:cNvSpPr/>
          <p:nvPr/>
        </p:nvSpPr>
        <p:spPr>
          <a:xfrm>
            <a:off x="5789612" y="1943100"/>
            <a:ext cx="3962400" cy="4038600"/>
          </a:xfrm>
          <a:prstGeom prst="rect">
            <a:avLst/>
          </a:prstGeom>
          <a:noFill/>
          <a:ln w="76200"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AB6F282-4D83-4A99-8B95-2FBD9FC5515F}"/>
              </a:ext>
            </a:extLst>
          </p:cNvPr>
          <p:cNvSpPr txBox="1">
            <a:spLocks/>
          </p:cNvSpPr>
          <p:nvPr/>
        </p:nvSpPr>
        <p:spPr>
          <a:xfrm>
            <a:off x="5789612" y="2057400"/>
            <a:ext cx="3733798" cy="381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916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u="sng" dirty="0"/>
              <a:t>Keller et al slender body potential flow results.</a:t>
            </a:r>
          </a:p>
          <a:p>
            <a:r>
              <a:rPr lang="en-US" dirty="0"/>
              <a:t>Gives us formulas for the flow generated by neighbor swimmers.</a:t>
            </a:r>
          </a:p>
          <a:p>
            <a:r>
              <a:rPr lang="en-US" dirty="0"/>
              <a:t>Scaffolding to determine 3D interactions.</a:t>
            </a:r>
          </a:p>
        </p:txBody>
      </p:sp>
      <p:sp>
        <p:nvSpPr>
          <p:cNvPr id="8" name="Plus Sign 7">
            <a:extLst>
              <a:ext uri="{FF2B5EF4-FFF2-40B4-BE49-F238E27FC236}">
                <a16:creationId xmlns:a16="http://schemas.microsoft.com/office/drawing/2014/main" id="{B7060475-DCD1-432D-AE37-74077B7873BE}"/>
              </a:ext>
            </a:extLst>
          </p:cNvPr>
          <p:cNvSpPr/>
          <p:nvPr/>
        </p:nvSpPr>
        <p:spPr>
          <a:xfrm>
            <a:off x="4835524" y="3423082"/>
            <a:ext cx="990600" cy="1020762"/>
          </a:xfrm>
          <a:prstGeom prst="mathPlus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quals 9">
            <a:extLst>
              <a:ext uri="{FF2B5EF4-FFF2-40B4-BE49-F238E27FC236}">
                <a16:creationId xmlns:a16="http://schemas.microsoft.com/office/drawing/2014/main" id="{33EF071B-3641-467A-B782-24BC0182C57B}"/>
              </a:ext>
            </a:extLst>
          </p:cNvPr>
          <p:cNvSpPr/>
          <p:nvPr/>
        </p:nvSpPr>
        <p:spPr>
          <a:xfrm>
            <a:off x="9739327" y="3423082"/>
            <a:ext cx="927085" cy="1020762"/>
          </a:xfrm>
          <a:prstGeom prst="mathEqual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717343-5476-4150-9085-5BF7A358CC61}"/>
              </a:ext>
            </a:extLst>
          </p:cNvPr>
          <p:cNvSpPr/>
          <p:nvPr/>
        </p:nvSpPr>
        <p:spPr>
          <a:xfrm>
            <a:off x="10633752" y="1981200"/>
            <a:ext cx="1480460" cy="4000500"/>
          </a:xfrm>
          <a:prstGeom prst="rect">
            <a:avLst/>
          </a:prstGeom>
          <a:noFill/>
          <a:ln w="76200"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 b="1" u="sng" dirty="0"/>
          </a:p>
          <a:p>
            <a:pPr algn="ctr"/>
            <a:endParaRPr lang="en-US" sz="2500" b="1" u="sng" dirty="0"/>
          </a:p>
          <a:p>
            <a:pPr algn="ctr"/>
            <a:endParaRPr lang="en-US" sz="2500" b="1" u="sng" dirty="0"/>
          </a:p>
          <a:p>
            <a:pPr algn="ctr"/>
            <a:r>
              <a:rPr lang="en-US" sz="2500" b="1" u="sng" dirty="0"/>
              <a:t>Proposal project.</a:t>
            </a:r>
          </a:p>
          <a:p>
            <a:pPr algn="ctr"/>
            <a:endParaRPr lang="en-US" sz="2500" dirty="0"/>
          </a:p>
          <a:p>
            <a:pPr algn="ctr"/>
            <a:r>
              <a:rPr lang="en-US" sz="2500" dirty="0"/>
              <a:t>Increased</a:t>
            </a:r>
          </a:p>
          <a:p>
            <a:pPr algn="ctr"/>
            <a:r>
              <a:rPr lang="en-US" sz="2500" dirty="0"/>
              <a:t>precision</a:t>
            </a:r>
          </a:p>
          <a:p>
            <a:pPr algn="ctr"/>
            <a:r>
              <a:rPr lang="en-US" sz="2500" dirty="0"/>
              <a:t>hydro-</a:t>
            </a:r>
          </a:p>
          <a:p>
            <a:pPr algn="ctr"/>
            <a:r>
              <a:rPr lang="en-US" sz="2500" dirty="0"/>
              <a:t>dynamic</a:t>
            </a:r>
          </a:p>
          <a:p>
            <a:pPr algn="ctr"/>
            <a:r>
              <a:rPr lang="en-US" sz="2500" dirty="0"/>
              <a:t>3D</a:t>
            </a:r>
          </a:p>
          <a:p>
            <a:pPr algn="ctr"/>
            <a:r>
              <a:rPr lang="en-US" sz="2500" dirty="0"/>
              <a:t>model.</a:t>
            </a:r>
          </a:p>
          <a:p>
            <a:pPr algn="ctr"/>
            <a:endParaRPr lang="en-US" sz="2500" dirty="0"/>
          </a:p>
          <a:p>
            <a:pPr algn="ctr"/>
            <a:endParaRPr lang="en-US" sz="2500" dirty="0"/>
          </a:p>
          <a:p>
            <a:pPr algn="ctr"/>
            <a:endParaRPr lang="en-US" sz="2500" dirty="0"/>
          </a:p>
          <a:p>
            <a:pPr algn="ctr"/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340208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Oza</a:t>
            </a:r>
            <a:r>
              <a:rPr lang="en-US" dirty="0"/>
              <a:t> et al, Hydrodynamic swimmers.</a:t>
            </a:r>
          </a:p>
        </p:txBody>
      </p:sp>
      <p:pic>
        <p:nvPicPr>
          <p:cNvPr id="2" name="SophieMov_trim (1)">
            <a:hlinkClick r:id="" action="ppaction://media"/>
            <a:extLst>
              <a:ext uri="{FF2B5EF4-FFF2-40B4-BE49-F238E27FC236}">
                <a16:creationId xmlns:a16="http://schemas.microsoft.com/office/drawing/2014/main" id="{012298AD-7923-412C-A38D-529C5F75CC5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0288" y="1905000"/>
            <a:ext cx="7586662" cy="4267200"/>
          </a:xfrm>
        </p:spPr>
      </p:pic>
    </p:spTree>
    <p:extLst>
      <p:ext uri="{BB962C8B-B14F-4D97-AF65-F5344CB8AC3E}">
        <p14:creationId xmlns:p14="http://schemas.microsoft.com/office/powerpoint/2010/main" val="393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Oza</a:t>
            </a:r>
            <a:r>
              <a:rPr lang="en-US" dirty="0"/>
              <a:t> et al, Hydrodynamic swimmers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D066F-19F2-4335-AE5D-FC0CC582D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work centers around the complex collective dynamics of schools of fish and flocks of birds and the influence of hydrodynamics on the self organization of these.</a:t>
            </a:r>
          </a:p>
          <a:p>
            <a:r>
              <a:rPr lang="en-US" dirty="0"/>
              <a:t>An iterated map is formulated to describe the hydrodynamic interactions between the vortices and the downstream swimmers.</a:t>
            </a:r>
          </a:p>
        </p:txBody>
      </p:sp>
    </p:spTree>
    <p:extLst>
      <p:ext uri="{BB962C8B-B14F-4D97-AF65-F5344CB8AC3E}">
        <p14:creationId xmlns:p14="http://schemas.microsoft.com/office/powerpoint/2010/main" val="226944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Oza</a:t>
            </a:r>
            <a:r>
              <a:rPr lang="en-US" dirty="0"/>
              <a:t> et al, Hydrodynamic swimmers.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D066F-19F2-4335-AE5D-FC0CC582D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9EEEEE-E049-4949-AC3F-81F9CD692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812" y="1676400"/>
            <a:ext cx="8855242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10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Oza</a:t>
            </a:r>
            <a:r>
              <a:rPr lang="en-US" dirty="0"/>
              <a:t> et al, Hydrodynamic swimmers.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D066F-19F2-4335-AE5D-FC0CC582D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4801AD-1FBF-4BD2-ACBD-8B0134389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029" y="1600200"/>
            <a:ext cx="7652766" cy="509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Oza</a:t>
            </a:r>
            <a:r>
              <a:rPr lang="en-US" dirty="0"/>
              <a:t> et al, Hydrodynamic swimmers.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D066F-19F2-4335-AE5D-FC0CC582D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418E85-592D-4EB6-A1B4-CB5D8DD89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6812" y="1575879"/>
            <a:ext cx="6790563" cy="500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97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Oza</a:t>
            </a:r>
            <a:r>
              <a:rPr lang="en-US" dirty="0"/>
              <a:t> et al, Hydrodynamic swimmers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D066F-19F2-4335-AE5D-FC0CC582D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work centers around the complex collective dynamics of schools of fish and flocks of birds and the influence of hydrodynamics on the self organization of these.</a:t>
            </a:r>
          </a:p>
          <a:p>
            <a:r>
              <a:rPr lang="en-US" dirty="0"/>
              <a:t>An iterated map is formulated to describe the hydrodynamic interactions between the vortices and the downstream swimmers.</a:t>
            </a:r>
          </a:p>
          <a:p>
            <a:r>
              <a:rPr lang="en-US" dirty="0"/>
              <a:t>Thanks to the kind folks at C.I.M.S., we have experimental results.</a:t>
            </a:r>
          </a:p>
        </p:txBody>
      </p:sp>
    </p:spTree>
    <p:extLst>
      <p:ext uri="{BB962C8B-B14F-4D97-AF65-F5344CB8AC3E}">
        <p14:creationId xmlns:p14="http://schemas.microsoft.com/office/powerpoint/2010/main" val="95029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Oza</a:t>
            </a:r>
            <a:r>
              <a:rPr lang="en-US" dirty="0"/>
              <a:t> et al, Hydrodynamic swimmers.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D066F-19F2-4335-AE5D-FC0CC582D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67B19C-659D-4883-9E53-E20A84A5C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012" y="1600200"/>
            <a:ext cx="917287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3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Oza</a:t>
            </a:r>
            <a:r>
              <a:rPr lang="en-US" dirty="0"/>
              <a:t> et al, Hydrodynamic swimmers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D066F-19F2-4335-AE5D-FC0CC582D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work centers around the complex collective dynamics of schools of fish and flocks of birds and the influence of hydrodynamics on the self organization of these.</a:t>
            </a:r>
          </a:p>
          <a:p>
            <a:r>
              <a:rPr lang="en-US" dirty="0"/>
              <a:t>An iterated map is formulated to describe the hydrodynamic interactions between the vortices and the downstream swimmers.</a:t>
            </a:r>
          </a:p>
          <a:p>
            <a:r>
              <a:rPr lang="en-US" dirty="0"/>
              <a:t>Thanks to the kind folks at C.I.M.S., we have experimental results.</a:t>
            </a:r>
          </a:p>
          <a:p>
            <a:r>
              <a:rPr lang="en-US" dirty="0"/>
              <a:t>The results exhibit good agreement with previously published experimental data.</a:t>
            </a:r>
          </a:p>
        </p:txBody>
      </p:sp>
    </p:spTree>
    <p:extLst>
      <p:ext uri="{BB962C8B-B14F-4D97-AF65-F5344CB8AC3E}">
        <p14:creationId xmlns:p14="http://schemas.microsoft.com/office/powerpoint/2010/main" val="120989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Oza</a:t>
            </a:r>
            <a:r>
              <a:rPr lang="en-US" dirty="0"/>
              <a:t> et al, Hydrodynamic swimmers.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D066F-19F2-4335-AE5D-FC0CC582D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9D5D59-1F1D-4E50-B950-D3858D464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012" y="1639887"/>
            <a:ext cx="6579394" cy="494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97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Oza</a:t>
            </a:r>
            <a:r>
              <a:rPr lang="en-US" dirty="0"/>
              <a:t> et al, Hydrodynamic swimmers.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D066F-19F2-4335-AE5D-FC0CC582D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work presents outstanding results.</a:t>
            </a:r>
          </a:p>
        </p:txBody>
      </p:sp>
    </p:spTree>
    <p:extLst>
      <p:ext uri="{BB962C8B-B14F-4D97-AF65-F5344CB8AC3E}">
        <p14:creationId xmlns:p14="http://schemas.microsoft.com/office/powerpoint/2010/main" val="85852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Brief discussion of the following papers:</a:t>
            </a:r>
          </a:p>
          <a:p>
            <a:r>
              <a:rPr lang="en-US" dirty="0"/>
              <a:t>‘Lattices of Hydrodynamically Interacting Flapping Swimmers’ by </a:t>
            </a:r>
            <a:r>
              <a:rPr lang="en-US" dirty="0" err="1"/>
              <a:t>Oza</a:t>
            </a:r>
            <a:r>
              <a:rPr lang="en-US" dirty="0"/>
              <a:t>, </a:t>
            </a:r>
            <a:r>
              <a:rPr lang="en-US" dirty="0" err="1"/>
              <a:t>Ristroph</a:t>
            </a:r>
            <a:r>
              <a:rPr lang="en-US" dirty="0"/>
              <a:t>, Shelley.</a:t>
            </a:r>
          </a:p>
          <a:p>
            <a:r>
              <a:rPr lang="en-US" dirty="0"/>
              <a:t>‘Axially symmetric potential flow around a slender body’ by </a:t>
            </a:r>
            <a:r>
              <a:rPr lang="en-US" dirty="0" err="1"/>
              <a:t>Handelsman</a:t>
            </a:r>
            <a:r>
              <a:rPr lang="en-US" dirty="0"/>
              <a:t> and Keller.</a:t>
            </a:r>
          </a:p>
          <a:p>
            <a:r>
              <a:rPr lang="en-US" dirty="0"/>
              <a:t>‘Uniform Asymptotic Solutions for Potential Flow around a thin airfoil and the Electrostatic Potential about a thin conductor’ by Geer and Keller.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53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Oza</a:t>
            </a:r>
            <a:r>
              <a:rPr lang="en-US" dirty="0"/>
              <a:t> et al, Hydrodynamic swimmers.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D066F-19F2-4335-AE5D-FC0CC582D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work presents outstanding results.</a:t>
            </a:r>
          </a:p>
          <a:p>
            <a:r>
              <a:rPr lang="en-US" dirty="0"/>
              <a:t>Open questions remain…</a:t>
            </a:r>
          </a:p>
        </p:txBody>
      </p:sp>
    </p:spTree>
    <p:extLst>
      <p:ext uri="{BB962C8B-B14F-4D97-AF65-F5344CB8AC3E}">
        <p14:creationId xmlns:p14="http://schemas.microsoft.com/office/powerpoint/2010/main" val="302329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Oza</a:t>
            </a:r>
            <a:r>
              <a:rPr lang="en-US" dirty="0"/>
              <a:t> et al, Hydrodynamic swimmers.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D066F-19F2-4335-AE5D-FC0CC582D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work presents outstanding results.</a:t>
            </a:r>
          </a:p>
          <a:p>
            <a:r>
              <a:rPr lang="en-US" dirty="0"/>
              <a:t>Open questions remain…</a:t>
            </a:r>
          </a:p>
          <a:p>
            <a:r>
              <a:rPr lang="en-US" dirty="0"/>
              <a:t>One open problem question – what are the hydrodynamics when the flow generated by neighbors is considered?</a:t>
            </a:r>
          </a:p>
        </p:txBody>
      </p:sp>
    </p:spTree>
    <p:extLst>
      <p:ext uri="{BB962C8B-B14F-4D97-AF65-F5344CB8AC3E}">
        <p14:creationId xmlns:p14="http://schemas.microsoft.com/office/powerpoint/2010/main" val="390178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Oza</a:t>
            </a:r>
            <a:r>
              <a:rPr lang="en-US" dirty="0"/>
              <a:t> et al, Hydrodynamic swimmers.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D066F-19F2-4335-AE5D-FC0CC582D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work presents outstanding results.</a:t>
            </a:r>
          </a:p>
          <a:p>
            <a:r>
              <a:rPr lang="en-US" dirty="0"/>
              <a:t>Open questions remain…</a:t>
            </a:r>
          </a:p>
          <a:p>
            <a:r>
              <a:rPr lang="en-US" dirty="0"/>
              <a:t>One open problem question is – what are the hydrodynamics of the swimmers situation when the flow generated by neighbors is considered?</a:t>
            </a:r>
          </a:p>
        </p:txBody>
      </p:sp>
    </p:spTree>
    <p:extLst>
      <p:ext uri="{BB962C8B-B14F-4D97-AF65-F5344CB8AC3E}">
        <p14:creationId xmlns:p14="http://schemas.microsoft.com/office/powerpoint/2010/main" val="151435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Joseph Keller – Professor Emeritus.</a:t>
            </a:r>
          </a:p>
        </p:txBody>
      </p:sp>
      <p:graphicFrame>
        <p:nvGraphicFramePr>
          <p:cNvPr id="8" name="Content Placeholder 7" descr="Organization Chart" title="SmartArt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6393274"/>
              </p:ext>
            </p:extLst>
          </p:nvPr>
        </p:nvGraphicFramePr>
        <p:xfrm>
          <a:off x="1483926" y="1600200"/>
          <a:ext cx="9868286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4519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Joseph Keller – Professor Emeritus.</a:t>
            </a:r>
          </a:p>
        </p:txBody>
      </p:sp>
      <p:graphicFrame>
        <p:nvGraphicFramePr>
          <p:cNvPr id="8" name="Content Placeholder 7" descr="Organization Chart" title="SmartArt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451578"/>
              </p:ext>
            </p:extLst>
          </p:nvPr>
        </p:nvGraphicFramePr>
        <p:xfrm>
          <a:off x="1483926" y="1600200"/>
          <a:ext cx="9868286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8221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Joseph Keller – Professor Emeritus.</a:t>
            </a:r>
          </a:p>
        </p:txBody>
      </p:sp>
      <p:graphicFrame>
        <p:nvGraphicFramePr>
          <p:cNvPr id="8" name="Content Placeholder 7" descr="Organization Chart" title="SmartArt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8295185"/>
              </p:ext>
            </p:extLst>
          </p:nvPr>
        </p:nvGraphicFramePr>
        <p:xfrm>
          <a:off x="1483926" y="1600200"/>
          <a:ext cx="9868286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5123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Joseph Keller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D066F-19F2-4335-AE5D-FC0CC582D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26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372598" cy="1020762"/>
          </a:xfrm>
        </p:spPr>
        <p:txBody>
          <a:bodyPr>
            <a:normAutofit/>
          </a:bodyPr>
          <a:lstStyle/>
          <a:p>
            <a:r>
              <a:rPr lang="en-US" sz="3100" dirty="0"/>
              <a:t>Keller et al, Slender body potential flow.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D066F-19F2-4335-AE5D-FC0CC582D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potential due to the body is represented as a superposition of potentials of point sources distributed along a segment of the axis inside the body.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66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372598" cy="1020762"/>
          </a:xfrm>
        </p:spPr>
        <p:txBody>
          <a:bodyPr>
            <a:normAutofit/>
          </a:bodyPr>
          <a:lstStyle/>
          <a:p>
            <a:r>
              <a:rPr lang="en-US" sz="3100" dirty="0"/>
              <a:t>Keller et al, Slender body potential flow.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D066F-19F2-4335-AE5D-FC0CC582D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potential due to the body is represented as a superposition of potentials of point sources distributed along a segment of the axis inside the body.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33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372598" cy="1020762"/>
          </a:xfrm>
        </p:spPr>
        <p:txBody>
          <a:bodyPr>
            <a:normAutofit/>
          </a:bodyPr>
          <a:lstStyle/>
          <a:p>
            <a:r>
              <a:rPr lang="en-US" sz="3100" dirty="0"/>
              <a:t>Keller et al, Slender body potential flow.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D066F-19F2-4335-AE5D-FC0CC582D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58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Thanks!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Prof. </a:t>
            </a:r>
            <a:r>
              <a:rPr lang="en-US" dirty="0" err="1"/>
              <a:t>Oza</a:t>
            </a:r>
            <a:r>
              <a:rPr lang="en-US" dirty="0"/>
              <a:t>, Prof. Siegel.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36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372598" cy="1020762"/>
          </a:xfrm>
        </p:spPr>
        <p:txBody>
          <a:bodyPr>
            <a:normAutofit/>
          </a:bodyPr>
          <a:lstStyle/>
          <a:p>
            <a:r>
              <a:rPr lang="en-US" sz="3100" dirty="0"/>
              <a:t>Keller et al, Slender body potential flow.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D066F-19F2-4335-AE5D-FC0CC582D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potential due to the body is represented as a superposition of potentials of point sources distributed along a segment of the axis inside the body.</a:t>
            </a:r>
          </a:p>
          <a:p>
            <a:r>
              <a:rPr lang="en-US" dirty="0"/>
              <a:t>The source strength distribution satisfies a linear integral equation.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03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372598" cy="1020762"/>
          </a:xfrm>
        </p:spPr>
        <p:txBody>
          <a:bodyPr>
            <a:normAutofit/>
          </a:bodyPr>
          <a:lstStyle/>
          <a:p>
            <a:r>
              <a:rPr lang="en-US" sz="3100" dirty="0"/>
              <a:t>Keller et al, Slender body potential flow.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D066F-19F2-4335-AE5D-FC0CC582D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potential due to the body is represented as a superposition of potentials of point sources distributed along a segment of the axis inside the body.</a:t>
            </a:r>
          </a:p>
          <a:p>
            <a:r>
              <a:rPr lang="en-US" dirty="0"/>
              <a:t>The source strength distribution satisfies a linear integral equation.</a:t>
            </a:r>
          </a:p>
          <a:p>
            <a:r>
              <a:rPr lang="en-US" dirty="0"/>
              <a:t>A uniform asymptotic expansion of its solutions is obtained with respect to the slenderness ratio: the maximum radius of the body divided by its length.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96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372598" cy="1020762"/>
          </a:xfrm>
        </p:spPr>
        <p:txBody>
          <a:bodyPr>
            <a:normAutofit/>
          </a:bodyPr>
          <a:lstStyle/>
          <a:p>
            <a:r>
              <a:rPr lang="en-US" sz="3100" dirty="0"/>
              <a:t>Keller et al, Slender body potential flow.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D066F-19F2-4335-AE5D-FC0CC582D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potential due to the body is represented as a superposition of potentials of point sources distributed along a segment of the axis inside the body.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0B5811-669C-4140-AB57-BC149A4427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834"/>
          <a:stretch/>
        </p:blipFill>
        <p:spPr>
          <a:xfrm>
            <a:off x="1817687" y="2971800"/>
            <a:ext cx="907732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22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372598" cy="1020762"/>
          </a:xfrm>
        </p:spPr>
        <p:txBody>
          <a:bodyPr>
            <a:normAutofit/>
          </a:bodyPr>
          <a:lstStyle/>
          <a:p>
            <a:r>
              <a:rPr lang="en-US" sz="3100" dirty="0"/>
              <a:t>Keller et al, Slender body potential flow.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D066F-19F2-4335-AE5D-FC0CC582D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AB6954-5275-4E3F-BE8D-4EE4511D0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241" y="1884218"/>
            <a:ext cx="86868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47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372598" cy="1020762"/>
          </a:xfrm>
        </p:spPr>
        <p:txBody>
          <a:bodyPr>
            <a:normAutofit/>
          </a:bodyPr>
          <a:lstStyle/>
          <a:p>
            <a:r>
              <a:rPr lang="en-US" sz="3100" dirty="0"/>
              <a:t>Keller et al, Slender body potential flow.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D066F-19F2-4335-AE5D-FC0CC582D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D5940F-46B7-47D2-9710-FF9FE0F34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012" y="1676400"/>
            <a:ext cx="7792403" cy="48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7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372598" cy="1020762"/>
          </a:xfrm>
        </p:spPr>
        <p:txBody>
          <a:bodyPr>
            <a:normAutofit/>
          </a:bodyPr>
          <a:lstStyle/>
          <a:p>
            <a:r>
              <a:rPr lang="en-US" sz="3100" dirty="0"/>
              <a:t>Keller et al, Slender body potential flow.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D066F-19F2-4335-AE5D-FC0CC582D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potential due to the body is represented as a superposition of potentials of point sources distributed along a segment of the axis inside the body.</a:t>
            </a:r>
          </a:p>
          <a:p>
            <a:r>
              <a:rPr lang="en-US" dirty="0"/>
              <a:t>The source strength distribution satisfies a linear integral equation.</a:t>
            </a:r>
          </a:p>
          <a:p>
            <a:r>
              <a:rPr lang="en-US" dirty="0"/>
              <a:t>A uniform asymptotic expansion of its solutions is obtained with respect to the slenderness ratio: the maximum radius of the body divided by its length.</a:t>
            </a:r>
          </a:p>
          <a:p>
            <a:r>
              <a:rPr lang="en-US" dirty="0"/>
              <a:t>Results include: expansions of the potential, the virtual mass and the dipole moment are obtained, as well as the flow about the body.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49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372598" cy="1020762"/>
          </a:xfrm>
        </p:spPr>
        <p:txBody>
          <a:bodyPr>
            <a:normAutofit/>
          </a:bodyPr>
          <a:lstStyle/>
          <a:p>
            <a:r>
              <a:rPr lang="en-US" sz="3100" dirty="0"/>
              <a:t>Keller et al, Slender body potential flow.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D066F-19F2-4335-AE5D-FC0CC582D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potential due to the body is represented as a superposition of potentials of point sources distributed along a segment of the axis inside the body.</a:t>
            </a:r>
          </a:p>
          <a:p>
            <a:r>
              <a:rPr lang="en-US" dirty="0"/>
              <a:t>The source strength distribution satisfies a linear integral equation.</a:t>
            </a:r>
          </a:p>
          <a:p>
            <a:r>
              <a:rPr lang="en-US" dirty="0"/>
              <a:t>A uniform asymptotic expansion of its solutions is obtained with respect to the slenderness ratio: the maximum radius of the body divided by its length.</a:t>
            </a:r>
          </a:p>
          <a:p>
            <a:r>
              <a:rPr lang="en-US" dirty="0"/>
              <a:t>Results included: expansions of the potential, the virtual mass and the dipole moment are obtained, as well as the flow about the body.</a:t>
            </a:r>
          </a:p>
          <a:p>
            <a:r>
              <a:rPr lang="en-US" dirty="0"/>
              <a:t>The method of analysis involved a technique for the asymptotic solution of integral equations.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30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372598" cy="1020762"/>
          </a:xfrm>
        </p:spPr>
        <p:txBody>
          <a:bodyPr>
            <a:normAutofit/>
          </a:bodyPr>
          <a:lstStyle/>
          <a:p>
            <a:r>
              <a:rPr lang="en-US" sz="3100" dirty="0"/>
              <a:t>Keller et al, Slender body potential flow.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D066F-19F2-4335-AE5D-FC0CC582D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Much more information to be found in the literature… moving on!</a:t>
            </a:r>
          </a:p>
        </p:txBody>
      </p:sp>
    </p:spTree>
    <p:extLst>
      <p:ext uri="{BB962C8B-B14F-4D97-AF65-F5344CB8AC3E}">
        <p14:creationId xmlns:p14="http://schemas.microsoft.com/office/powerpoint/2010/main" val="291837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601198" cy="1020762"/>
          </a:xfrm>
        </p:spPr>
        <p:txBody>
          <a:bodyPr>
            <a:normAutofit/>
          </a:bodyPr>
          <a:lstStyle/>
          <a:p>
            <a:r>
              <a:rPr lang="en-US" sz="3100" dirty="0"/>
              <a:t>Keller et al, Uniform Asymptotic Solutions.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D066F-19F2-4335-AE5D-FC0CC582D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work considers the two-dimensional irrotational flow of an incompressible inviscid fluid past a thin cylindrical airfoil and the two-dimensional field in the exterior of a thin cylindrical conductor.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601198" cy="1020762"/>
          </a:xfrm>
        </p:spPr>
        <p:txBody>
          <a:bodyPr>
            <a:normAutofit/>
          </a:bodyPr>
          <a:lstStyle/>
          <a:p>
            <a:r>
              <a:rPr lang="en-US" sz="3100" dirty="0"/>
              <a:t>Keller et al, Uniform Asymptotic Solutions.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D066F-19F2-4335-AE5D-FC0CC582D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work considers the two-dimensional irrotational flow of an incompressible inviscid fluid past a thin cylindrical airfoil and the two-dimensional field in the exterior of a thin cylindrical conductor.</a:t>
            </a:r>
          </a:p>
          <a:p>
            <a:r>
              <a:rPr lang="en-US" dirty="0"/>
              <a:t>Uniform asymptotic expansions of these two potentials are obtained with respect to the slenderness ratio of the profile curve C of the cylinder.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78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Thanks!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Prof. </a:t>
            </a:r>
            <a:r>
              <a:rPr lang="en-US" dirty="0" err="1"/>
              <a:t>Oza</a:t>
            </a:r>
            <a:r>
              <a:rPr lang="en-US" dirty="0"/>
              <a:t>, Prof. Siegel.</a:t>
            </a:r>
          </a:p>
          <a:p>
            <a:r>
              <a:rPr lang="en-US" dirty="0"/>
              <a:t>Prof. </a:t>
            </a:r>
            <a:r>
              <a:rPr lang="en-US" dirty="0" err="1"/>
              <a:t>Michalopoulou</a:t>
            </a:r>
            <a:r>
              <a:rPr lang="en-US" dirty="0"/>
              <a:t>, Prof. Luke, Prof. </a:t>
            </a:r>
            <a:r>
              <a:rPr lang="en-US" dirty="0" err="1"/>
              <a:t>Matveev</a:t>
            </a:r>
            <a:r>
              <a:rPr lang="en-US" dirty="0"/>
              <a:t>, Prof. </a:t>
            </a:r>
            <a:r>
              <a:rPr lang="en-US" dirty="0" err="1"/>
              <a:t>Muratov</a:t>
            </a:r>
            <a:r>
              <a:rPr lang="en-US" dirty="0"/>
              <a:t>, Prof. Blackmore, Prof. </a:t>
            </a:r>
            <a:r>
              <a:rPr lang="en-US" dirty="0" err="1"/>
              <a:t>Hamfeldt</a:t>
            </a:r>
            <a:r>
              <a:rPr lang="en-US" dirty="0"/>
              <a:t>, Prof. </a:t>
            </a:r>
            <a:r>
              <a:rPr lang="en-US" dirty="0" err="1"/>
              <a:t>Askham</a:t>
            </a:r>
            <a:r>
              <a:rPr lang="en-US" dirty="0"/>
              <a:t>, Prof. </a:t>
            </a:r>
            <a:r>
              <a:rPr lang="en-US" dirty="0" err="1"/>
              <a:t>Lushi</a:t>
            </a:r>
            <a:r>
              <a:rPr lang="en-US" dirty="0"/>
              <a:t>, Prof. </a:t>
            </a:r>
            <a:r>
              <a:rPr lang="en-US" dirty="0" err="1"/>
              <a:t>Milojevic</a:t>
            </a:r>
            <a:r>
              <a:rPr lang="en-US" dirty="0"/>
              <a:t>, Prof. </a:t>
            </a:r>
            <a:r>
              <a:rPr lang="en-US" dirty="0" err="1"/>
              <a:t>Petropoulous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72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601198" cy="1020762"/>
          </a:xfrm>
        </p:spPr>
        <p:txBody>
          <a:bodyPr>
            <a:normAutofit/>
          </a:bodyPr>
          <a:lstStyle/>
          <a:p>
            <a:r>
              <a:rPr lang="en-US" sz="3100" dirty="0"/>
              <a:t>Keller et al, Uniform Asymptotic Solutions.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D066F-19F2-4335-AE5D-FC0CC582D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work considers the two-dimensional irrotational flow of an incompressible inviscid fluid past a thin cylindrical airfoil and the two-dimensional field in the exterior of a thin cylindrical conductor.</a:t>
            </a:r>
          </a:p>
          <a:p>
            <a:r>
              <a:rPr lang="en-US" dirty="0"/>
              <a:t>Uniform asymptotic expansions of these two potentials are obtained with respect to the slenderness ratio of the profile curve C of the cylinder.</a:t>
            </a:r>
          </a:p>
          <a:p>
            <a:r>
              <a:rPr lang="en-US" dirty="0"/>
              <a:t>A superposition of potentials of point sources distributed along a segment of the axis inside C are used to find the overall potential.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39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601198" cy="1020762"/>
          </a:xfrm>
        </p:spPr>
        <p:txBody>
          <a:bodyPr>
            <a:normAutofit/>
          </a:bodyPr>
          <a:lstStyle/>
          <a:p>
            <a:r>
              <a:rPr lang="en-US" sz="3100" dirty="0"/>
              <a:t>Keller et al, Uniform Asymptotic Solutions.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D066F-19F2-4335-AE5D-FC0CC582D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work considers the two-dimensional irrotational flow of an incompressible inviscid fluid past a thin cylindrical airfoil and the two-dimensional field in the exterior of a thin cylindrical conductor.</a:t>
            </a:r>
          </a:p>
          <a:p>
            <a:r>
              <a:rPr lang="en-US" dirty="0"/>
              <a:t>Uniform asymptotic expansions of these two potentials are obtained with respect to the slenderness ratio of the profile curve C of the cylinder.</a:t>
            </a:r>
          </a:p>
          <a:p>
            <a:r>
              <a:rPr lang="en-US" dirty="0"/>
              <a:t>A superposition of potentials of point sources distributed along a segment of the axis inside C are used to find the overall potential.</a:t>
            </a:r>
          </a:p>
          <a:p>
            <a:r>
              <a:rPr lang="en-US" dirty="0"/>
              <a:t>The source strength distribution satisfies a linear integral equation.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06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601198" cy="1020762"/>
          </a:xfrm>
        </p:spPr>
        <p:txBody>
          <a:bodyPr>
            <a:normAutofit/>
          </a:bodyPr>
          <a:lstStyle/>
          <a:p>
            <a:r>
              <a:rPr lang="en-US" sz="3100" dirty="0"/>
              <a:t>Keller et al, Uniform Asymptotic Solutions.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D066F-19F2-4335-AE5D-FC0CC582D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3C2AAB-5628-442A-B2F8-605D76661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212" y="1652587"/>
            <a:ext cx="9048750" cy="47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50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601198" cy="1020762"/>
          </a:xfrm>
        </p:spPr>
        <p:txBody>
          <a:bodyPr>
            <a:normAutofit/>
          </a:bodyPr>
          <a:lstStyle/>
          <a:p>
            <a:r>
              <a:rPr lang="en-US" sz="3100" dirty="0"/>
              <a:t>Keller et al, Uniform Asymptotic Solutions.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D066F-19F2-4335-AE5D-FC0CC582D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This work considers the two-dimensional irrotational flow of an incompressible inviscid fluid past a thin cylindrical airfoil and the two-dimensional field in the exterior of a thin cylindrical conductor.</a:t>
            </a:r>
          </a:p>
          <a:p>
            <a:r>
              <a:rPr lang="en-US" dirty="0"/>
              <a:t>Uniform asymptotic expansions of these two potentials are obtained with respect to the slenderness ratio of the profile curve C of the cylinder.</a:t>
            </a:r>
          </a:p>
          <a:p>
            <a:r>
              <a:rPr lang="en-US" dirty="0"/>
              <a:t>A superposition of potentials of point sources distributed along a segment of the axis inside C are used to find the overall potential.</a:t>
            </a:r>
          </a:p>
          <a:p>
            <a:r>
              <a:rPr lang="en-US" dirty="0"/>
              <a:t>The source strength distribution satisfies a linear integral equation.</a:t>
            </a:r>
          </a:p>
          <a:p>
            <a:r>
              <a:rPr lang="en-US" dirty="0"/>
              <a:t>Complete expansions of the virtual mass, the polarizability, and the lift of the cylinder are obtained </a:t>
            </a:r>
            <a:r>
              <a:rPr lang="en-US"/>
              <a:t>as results.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89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and Content Layout with List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 your first bullet point here</a:t>
            </a:r>
          </a:p>
          <a:p>
            <a:r>
              <a:rPr lang="en-US" dirty="0"/>
              <a:t>Add your second bullet point here</a:t>
            </a:r>
          </a:p>
          <a:p>
            <a:r>
              <a:rPr lang="en-US" dirty="0"/>
              <a:t>Add your third bullet point here</a:t>
            </a:r>
          </a:p>
        </p:txBody>
      </p:sp>
    </p:spTree>
    <p:extLst>
      <p:ext uri="{BB962C8B-B14F-4D97-AF65-F5344CB8AC3E}">
        <p14:creationId xmlns:p14="http://schemas.microsoft.com/office/powerpoint/2010/main" val="48830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and Content Layout with List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 your first bullet point here</a:t>
            </a:r>
          </a:p>
          <a:p>
            <a:r>
              <a:rPr lang="en-US" dirty="0"/>
              <a:t>Add your second bullet point here</a:t>
            </a:r>
          </a:p>
          <a:p>
            <a:r>
              <a:rPr lang="en-US" dirty="0"/>
              <a:t>Add your third bullet point here</a:t>
            </a:r>
          </a:p>
        </p:txBody>
      </p:sp>
    </p:spTree>
    <p:extLst>
      <p:ext uri="{BB962C8B-B14F-4D97-AF65-F5344CB8AC3E}">
        <p14:creationId xmlns:p14="http://schemas.microsoft.com/office/powerpoint/2010/main" val="45622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and Content Layout with List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 your first bullet point here</a:t>
            </a:r>
          </a:p>
          <a:p>
            <a:r>
              <a:rPr lang="en-US" dirty="0"/>
              <a:t>Add your second bullet point here</a:t>
            </a:r>
          </a:p>
          <a:p>
            <a:r>
              <a:rPr lang="en-US" dirty="0"/>
              <a:t>Add your third bullet point here</a:t>
            </a:r>
          </a:p>
        </p:txBody>
      </p:sp>
    </p:spTree>
    <p:extLst>
      <p:ext uri="{BB962C8B-B14F-4D97-AF65-F5344CB8AC3E}">
        <p14:creationId xmlns:p14="http://schemas.microsoft.com/office/powerpoint/2010/main" val="128410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and Content Layout with List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 your first bullet point here</a:t>
            </a:r>
          </a:p>
          <a:p>
            <a:r>
              <a:rPr lang="en-US" dirty="0"/>
              <a:t>Add your second bullet point here</a:t>
            </a:r>
          </a:p>
          <a:p>
            <a:r>
              <a:rPr lang="en-US" dirty="0"/>
              <a:t>Add your third bullet point here</a:t>
            </a:r>
          </a:p>
        </p:txBody>
      </p:sp>
    </p:spTree>
    <p:extLst>
      <p:ext uri="{BB962C8B-B14F-4D97-AF65-F5344CB8AC3E}">
        <p14:creationId xmlns:p14="http://schemas.microsoft.com/office/powerpoint/2010/main" val="248252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and Content Layout with List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 your first bullet point here</a:t>
            </a:r>
          </a:p>
          <a:p>
            <a:r>
              <a:rPr lang="en-US" dirty="0"/>
              <a:t>Add your second bullet point here</a:t>
            </a:r>
          </a:p>
          <a:p>
            <a:r>
              <a:rPr lang="en-US" dirty="0"/>
              <a:t>Add your third bullet point here</a:t>
            </a:r>
          </a:p>
        </p:txBody>
      </p:sp>
    </p:spTree>
    <p:extLst>
      <p:ext uri="{BB962C8B-B14F-4D97-AF65-F5344CB8AC3E}">
        <p14:creationId xmlns:p14="http://schemas.microsoft.com/office/powerpoint/2010/main" val="166688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and Content Layout with Chart</a:t>
            </a:r>
          </a:p>
        </p:txBody>
      </p:sp>
      <p:graphicFrame>
        <p:nvGraphicFramePr>
          <p:cNvPr id="6" name="Content Placeholder 5" descr="Clustered column chart showing the values of 3 series for 4 categories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2257493"/>
              </p:ext>
            </p:extLst>
          </p:nvPr>
        </p:nvGraphicFramePr>
        <p:xfrm>
          <a:off x="1522413" y="1905000"/>
          <a:ext cx="91440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6580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Thanks!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Prof. </a:t>
            </a:r>
            <a:r>
              <a:rPr lang="en-US" dirty="0" err="1"/>
              <a:t>Oza</a:t>
            </a:r>
            <a:r>
              <a:rPr lang="en-US" dirty="0"/>
              <a:t>, Prof. Siegel.</a:t>
            </a:r>
          </a:p>
          <a:p>
            <a:r>
              <a:rPr lang="en-US" dirty="0"/>
              <a:t>Prof. </a:t>
            </a:r>
            <a:r>
              <a:rPr lang="en-US" dirty="0" err="1"/>
              <a:t>Michalopoulou</a:t>
            </a:r>
            <a:r>
              <a:rPr lang="en-US" dirty="0"/>
              <a:t>, Prof. Luke, Prof. </a:t>
            </a:r>
            <a:r>
              <a:rPr lang="en-US" dirty="0" err="1"/>
              <a:t>Matveev</a:t>
            </a:r>
            <a:r>
              <a:rPr lang="en-US" dirty="0"/>
              <a:t>, Prof. </a:t>
            </a:r>
            <a:r>
              <a:rPr lang="en-US" dirty="0" err="1"/>
              <a:t>Muratov</a:t>
            </a:r>
            <a:r>
              <a:rPr lang="en-US" dirty="0"/>
              <a:t>, Prof. Blackmore, Prof. </a:t>
            </a:r>
            <a:r>
              <a:rPr lang="en-US" dirty="0" err="1"/>
              <a:t>Hamfeldt</a:t>
            </a:r>
            <a:r>
              <a:rPr lang="en-US" dirty="0"/>
              <a:t>, Prof. </a:t>
            </a:r>
            <a:r>
              <a:rPr lang="en-US" dirty="0" err="1"/>
              <a:t>Askham</a:t>
            </a:r>
            <a:r>
              <a:rPr lang="en-US" dirty="0"/>
              <a:t>, Prof. </a:t>
            </a:r>
            <a:r>
              <a:rPr lang="en-US" dirty="0" err="1"/>
              <a:t>Lushi</a:t>
            </a:r>
            <a:r>
              <a:rPr lang="en-US" dirty="0"/>
              <a:t>, Prof. </a:t>
            </a:r>
            <a:r>
              <a:rPr lang="en-US" dirty="0" err="1"/>
              <a:t>Milojevic</a:t>
            </a:r>
            <a:r>
              <a:rPr lang="en-US" dirty="0"/>
              <a:t>, Prof. </a:t>
            </a:r>
            <a:r>
              <a:rPr lang="en-US" dirty="0" err="1"/>
              <a:t>Petropoulous</a:t>
            </a:r>
            <a:r>
              <a:rPr lang="en-US" dirty="0"/>
              <a:t>.</a:t>
            </a:r>
          </a:p>
          <a:p>
            <a:r>
              <a:rPr lang="en-US" dirty="0"/>
              <a:t>Ryan (s), </a:t>
            </a:r>
            <a:r>
              <a:rPr lang="en-US" dirty="0" err="1"/>
              <a:t>Rituparna</a:t>
            </a:r>
            <a:r>
              <a:rPr lang="en-US" dirty="0"/>
              <a:t>, Axel, </a:t>
            </a:r>
            <a:r>
              <a:rPr lang="en-US" dirty="0" err="1"/>
              <a:t>Erli</a:t>
            </a:r>
            <a:r>
              <a:rPr lang="en-US" dirty="0"/>
              <a:t>, Yasser, </a:t>
            </a:r>
            <a:r>
              <a:rPr lang="en-US" dirty="0" err="1"/>
              <a:t>Yichen</a:t>
            </a:r>
            <a:r>
              <a:rPr lang="en-US" dirty="0"/>
              <a:t>, Connor, Lauren, Soheil, Brandon, </a:t>
            </a:r>
            <a:r>
              <a:rPr lang="en-US" dirty="0" err="1"/>
              <a:t>Subhrasish</a:t>
            </a:r>
            <a:r>
              <a:rPr lang="en-US" dirty="0"/>
              <a:t>, Malik, Binan, </a:t>
            </a:r>
            <a:r>
              <a:rPr lang="en-US" dirty="0" err="1"/>
              <a:t>Guangyuan</a:t>
            </a:r>
            <a:r>
              <a:rPr lang="en-US" dirty="0"/>
              <a:t>, Nick, Austin, Moshe, Jake, Sam, Atul, </a:t>
            </a:r>
            <a:r>
              <a:rPr lang="en-US" dirty="0" err="1"/>
              <a:t>Fataou</a:t>
            </a:r>
            <a:r>
              <a:rPr lang="en-US" dirty="0"/>
              <a:t>, </a:t>
            </a:r>
            <a:r>
              <a:rPr lang="en-US" dirty="0" err="1"/>
              <a:t>Chyavi</a:t>
            </a:r>
            <a:r>
              <a:rPr lang="en-US" dirty="0"/>
              <a:t>, Milad, </a:t>
            </a:r>
            <a:r>
              <a:rPr lang="en-US" dirty="0" err="1"/>
              <a:t>Prianka</a:t>
            </a:r>
            <a:r>
              <a:rPr lang="en-US" dirty="0"/>
              <a:t>, John, et al.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30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Content Layout with Table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First bullet point here</a:t>
            </a:r>
          </a:p>
          <a:p>
            <a:r>
              <a:rPr lang="en-US" dirty="0"/>
              <a:t>Second bullet point here</a:t>
            </a:r>
          </a:p>
          <a:p>
            <a:r>
              <a:rPr lang="en-US" dirty="0"/>
              <a:t>Third bullet point here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126981132"/>
              </p:ext>
            </p:extLst>
          </p:nvPr>
        </p:nvGraphicFramePr>
        <p:xfrm>
          <a:off x="6246813" y="1905000"/>
          <a:ext cx="4419600" cy="205740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47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4350">
                <a:tc>
                  <a:txBody>
                    <a:bodyPr/>
                    <a:lstStyle/>
                    <a:p>
                      <a:r>
                        <a:rPr lang="en-US" dirty="0"/>
                        <a:t>Class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Group 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Group</a:t>
                      </a:r>
                      <a:r>
                        <a:rPr lang="en-US" baseline="0" dirty="0"/>
                        <a:t> B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r>
                        <a:rPr lang="en-US" dirty="0"/>
                        <a:t>Class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r>
                        <a:rPr lang="en-US" dirty="0"/>
                        <a:t>Class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r>
                        <a:rPr lang="en-US" dirty="0"/>
                        <a:t>Class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73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Content Layout with SmartArt</a:t>
            </a:r>
          </a:p>
        </p:txBody>
      </p:sp>
      <p:graphicFrame>
        <p:nvGraphicFramePr>
          <p:cNvPr id="4" name="Content Placeholder 3" descr="Vertical bullet list showing 3 groups arranged one below the other and bullet points are present under each group.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46620342"/>
              </p:ext>
            </p:extLst>
          </p:nvPr>
        </p:nvGraphicFramePr>
        <p:xfrm>
          <a:off x="1522413" y="1905000"/>
          <a:ext cx="44196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First bullet point here</a:t>
            </a:r>
          </a:p>
          <a:p>
            <a:r>
              <a:rPr lang="en-US" dirty="0"/>
              <a:t>Second bullet point here</a:t>
            </a:r>
          </a:p>
          <a:p>
            <a:r>
              <a:rPr lang="en-US" dirty="0"/>
              <a:t>Third bullet point here</a:t>
            </a:r>
          </a:p>
        </p:txBody>
      </p:sp>
    </p:spTree>
    <p:extLst>
      <p:ext uri="{BB962C8B-B14F-4D97-AF65-F5344CB8AC3E}">
        <p14:creationId xmlns:p14="http://schemas.microsoft.com/office/powerpoint/2010/main" val="198955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 for listening!   Questions / comments are warmly welcome… the work in progress.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A7CBB6-CA78-4A73-8BBD-3086B44CD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619" y="0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75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References: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2" y="1905000"/>
            <a:ext cx="10286999" cy="4572000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Oza</a:t>
            </a:r>
            <a:r>
              <a:rPr lang="en-US" dirty="0"/>
              <a:t>, Anand U., Leif </a:t>
            </a:r>
            <a:r>
              <a:rPr lang="en-US" dirty="0" err="1"/>
              <a:t>Ristroph</a:t>
            </a:r>
            <a:r>
              <a:rPr lang="en-US" dirty="0"/>
              <a:t>, and Michael J. Shelley. "Lattices of hydrodynamically interacting flapping swimmers." </a:t>
            </a:r>
            <a:r>
              <a:rPr lang="en-US" i="1" dirty="0"/>
              <a:t>Physical Review X</a:t>
            </a:r>
            <a:r>
              <a:rPr lang="en-US" dirty="0"/>
              <a:t> 9.4 (2019): 041024.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Handelsman</a:t>
            </a:r>
            <a:r>
              <a:rPr lang="en-US" dirty="0"/>
              <a:t>, Richard A., and Joseph B. Keller. "Axially symmetric potential flow around a slender body." </a:t>
            </a:r>
            <a:r>
              <a:rPr lang="en-US" i="1" dirty="0"/>
              <a:t>Journal of Fluid Mechanics</a:t>
            </a:r>
            <a:r>
              <a:rPr lang="en-US" dirty="0"/>
              <a:t> 28.1 (1967): 131-147.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Geer, James F., and Joseph B. Keller. "Uniform asymptotic solutions for potential flow around a thin airfoil and the electrostatic potential about a thin conductor." </a:t>
            </a:r>
            <a:r>
              <a:rPr lang="en-US" i="1" dirty="0"/>
              <a:t>SIAM Journal on Applied Mathematics</a:t>
            </a:r>
            <a:r>
              <a:rPr lang="en-US" dirty="0"/>
              <a:t> 16.1 (1968): 75-101.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Krasny, R., “Vortex Sheet Roll-Up due to the motion of a flat plate.”, for the Mathematics Department of the University of Michigan, Ann Arbor, MI.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Siegel, M. and Booty, M.R., “Steady deformation and tip-streaming of a slender bubble with surfactant in </a:t>
            </a:r>
            <a:r>
              <a:rPr lang="en-US" dirty="0" err="1"/>
              <a:t>en</a:t>
            </a:r>
            <a:r>
              <a:rPr lang="en-US" dirty="0"/>
              <a:t> extensional flow” for the Department of Mathematical Sciences at New Jersey Institute of Technology, Newark, NJ., CAMS Report 0506-20, Spring 2006.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15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a Slide Title - 3</a:t>
            </a:r>
          </a:p>
        </p:txBody>
      </p:sp>
    </p:spTree>
    <p:extLst>
      <p:ext uri="{BB962C8B-B14F-4D97-AF65-F5344CB8AC3E}">
        <p14:creationId xmlns:p14="http://schemas.microsoft.com/office/powerpoint/2010/main" val="221589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502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a Slide Title - 4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30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a Slide Title - 5</a:t>
            </a:r>
          </a:p>
        </p:txBody>
      </p:sp>
      <p:sp>
        <p:nvSpPr>
          <p:cNvPr id="6" name="Picture Placeholder 5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95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Thanks!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Prof. </a:t>
            </a:r>
            <a:r>
              <a:rPr lang="en-US" dirty="0" err="1"/>
              <a:t>Oza</a:t>
            </a:r>
            <a:r>
              <a:rPr lang="en-US" dirty="0"/>
              <a:t>, Prof. Siegel.</a:t>
            </a:r>
          </a:p>
          <a:p>
            <a:r>
              <a:rPr lang="en-US" dirty="0"/>
              <a:t>Prof. </a:t>
            </a:r>
            <a:r>
              <a:rPr lang="en-US" dirty="0" err="1"/>
              <a:t>Michalopoulou</a:t>
            </a:r>
            <a:r>
              <a:rPr lang="en-US" dirty="0"/>
              <a:t>, Prof. Luke, Prof. </a:t>
            </a:r>
            <a:r>
              <a:rPr lang="en-US" dirty="0" err="1"/>
              <a:t>Matveev</a:t>
            </a:r>
            <a:r>
              <a:rPr lang="en-US" dirty="0"/>
              <a:t>, Prof. </a:t>
            </a:r>
            <a:r>
              <a:rPr lang="en-US" dirty="0" err="1"/>
              <a:t>Muratov</a:t>
            </a:r>
            <a:r>
              <a:rPr lang="en-US" dirty="0"/>
              <a:t>, Prof. Blackmore, Prof. </a:t>
            </a:r>
            <a:r>
              <a:rPr lang="en-US" dirty="0" err="1"/>
              <a:t>Hamfeldt</a:t>
            </a:r>
            <a:r>
              <a:rPr lang="en-US" dirty="0"/>
              <a:t>, Prof. </a:t>
            </a:r>
            <a:r>
              <a:rPr lang="en-US" dirty="0" err="1"/>
              <a:t>Askham</a:t>
            </a:r>
            <a:r>
              <a:rPr lang="en-US" dirty="0"/>
              <a:t>, Prof. </a:t>
            </a:r>
            <a:r>
              <a:rPr lang="en-US" dirty="0" err="1"/>
              <a:t>Lushi</a:t>
            </a:r>
            <a:r>
              <a:rPr lang="en-US" dirty="0"/>
              <a:t>, Prof. </a:t>
            </a:r>
            <a:r>
              <a:rPr lang="en-US" dirty="0" err="1"/>
              <a:t>Milojevic</a:t>
            </a:r>
            <a:r>
              <a:rPr lang="en-US" dirty="0"/>
              <a:t>, Prof. </a:t>
            </a:r>
            <a:r>
              <a:rPr lang="en-US" dirty="0" err="1"/>
              <a:t>Petropoulous</a:t>
            </a:r>
            <a:r>
              <a:rPr lang="en-US" dirty="0"/>
              <a:t>.</a:t>
            </a:r>
          </a:p>
          <a:p>
            <a:r>
              <a:rPr lang="en-US" dirty="0"/>
              <a:t>Ryan (s), </a:t>
            </a:r>
            <a:r>
              <a:rPr lang="en-US" dirty="0" err="1"/>
              <a:t>Rituparna</a:t>
            </a:r>
            <a:r>
              <a:rPr lang="en-US" dirty="0"/>
              <a:t>, Axel, </a:t>
            </a:r>
            <a:r>
              <a:rPr lang="en-US" dirty="0" err="1"/>
              <a:t>Erli</a:t>
            </a:r>
            <a:r>
              <a:rPr lang="en-US" dirty="0"/>
              <a:t>, Yasser, </a:t>
            </a:r>
            <a:r>
              <a:rPr lang="en-US" dirty="0" err="1"/>
              <a:t>Yichen</a:t>
            </a:r>
            <a:r>
              <a:rPr lang="en-US" dirty="0"/>
              <a:t>, Connor, Lauren, Soheil, Brandon, </a:t>
            </a:r>
            <a:r>
              <a:rPr lang="en-US" dirty="0" err="1"/>
              <a:t>Subhrasish</a:t>
            </a:r>
            <a:r>
              <a:rPr lang="en-US" dirty="0"/>
              <a:t>, Malik, Binan, </a:t>
            </a:r>
            <a:r>
              <a:rPr lang="en-US" dirty="0" err="1"/>
              <a:t>Guangyuan</a:t>
            </a:r>
            <a:r>
              <a:rPr lang="en-US" dirty="0"/>
              <a:t>, Nick, Austin, Moshe, Jake, Sam, Atul, </a:t>
            </a:r>
            <a:r>
              <a:rPr lang="en-US" dirty="0" err="1"/>
              <a:t>Fataou</a:t>
            </a:r>
            <a:r>
              <a:rPr lang="en-US" dirty="0"/>
              <a:t>, </a:t>
            </a:r>
            <a:r>
              <a:rPr lang="en-US" dirty="0" err="1"/>
              <a:t>Chyavi</a:t>
            </a:r>
            <a:r>
              <a:rPr lang="en-US" dirty="0"/>
              <a:t>, Milad, </a:t>
            </a:r>
            <a:r>
              <a:rPr lang="en-US" dirty="0" err="1"/>
              <a:t>Prianka</a:t>
            </a:r>
            <a:r>
              <a:rPr lang="en-US" dirty="0"/>
              <a:t>, John, et al.</a:t>
            </a:r>
          </a:p>
          <a:p>
            <a:r>
              <a:rPr lang="en-US" dirty="0"/>
              <a:t>My family… especially my sister Maria!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83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Goal: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400" dirty="0"/>
              <a:t>Share some of my research literature review findings.</a:t>
            </a:r>
          </a:p>
          <a:p>
            <a:endParaRPr lang="en-US" sz="3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44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Goal: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400" dirty="0"/>
              <a:t>Share some of my research literature review findings.</a:t>
            </a:r>
          </a:p>
          <a:p>
            <a:endParaRPr lang="en-US" sz="3400" dirty="0"/>
          </a:p>
          <a:p>
            <a:r>
              <a:rPr lang="en-US" sz="3400" dirty="0"/>
              <a:t>Give a glimpse of the direction of my future research.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32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 16x9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TF00001018.potx" id="{D19C2884-2C55-4C1A-A5C2-5D03FF1F35A4}" vid="{5F7A9C6A-558C-4654-B762-2F22BC904FAE}"/>
    </a:ext>
  </a:extLst>
</a:theme>
</file>

<file path=ppt/theme/theme2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2789E757DECB4580B00BD932FE8828" ma:contentTypeVersion="10" ma:contentTypeDescription="Create a new document." ma:contentTypeScope="" ma:versionID="83ebe24148d0fe6e8077e143cfff8238">
  <xsd:schema xmlns:xsd="http://www.w3.org/2001/XMLSchema" xmlns:xs="http://www.w3.org/2001/XMLSchema" xmlns:p="http://schemas.microsoft.com/office/2006/metadata/properties" xmlns:ns3="34c73e09-540a-4179-88e9-02781ae88e94" targetNamespace="http://schemas.microsoft.com/office/2006/metadata/properties" ma:root="true" ma:fieldsID="3760911d997ee85c1eefb21dbbdea407" ns3:_="">
    <xsd:import namespace="34c73e09-540a-4179-88e9-02781ae88e9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Tags" minOccurs="0"/>
                <xsd:element ref="ns3:MediaServiceOCR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c73e09-540a-4179-88e9-02781ae88e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ternalName="MediaServiceLocatio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A1C854C-AF5A-4432-A45C-40A677C105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c73e09-540a-4179-88e9-02781ae88e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771F1A6-7713-4B00-B6B5-83AE3D489BD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C9795BB-48FF-432D-A647-8B90A7EAD43B}">
  <ds:schemaRefs>
    <ds:schemaRef ds:uri="http://purl.org/dc/terms/"/>
    <ds:schemaRef ds:uri="http://purl.org/dc/elements/1.1/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34c73e09-540a-4179-88e9-02781ae88e9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Chalkboard education presentation (widescreen)</Template>
  <TotalTime>6875</TotalTime>
  <Words>2535</Words>
  <Application>Microsoft Office PowerPoint</Application>
  <PresentationFormat>Custom</PresentationFormat>
  <Paragraphs>245</Paragraphs>
  <Slides>67</Slides>
  <Notes>0</Notes>
  <HiddenSlides>20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1" baseType="lpstr">
      <vt:lpstr>Arial</vt:lpstr>
      <vt:lpstr>Consolas</vt:lpstr>
      <vt:lpstr>Corbel</vt:lpstr>
      <vt:lpstr>Chalkboard 16x9</vt:lpstr>
      <vt:lpstr>Three papers in  three and a  third minutes each.</vt:lpstr>
      <vt:lpstr>Abstract – Research Plan.</vt:lpstr>
      <vt:lpstr>Agenda</vt:lpstr>
      <vt:lpstr>Thanks!</vt:lpstr>
      <vt:lpstr>Thanks!</vt:lpstr>
      <vt:lpstr>Thanks!</vt:lpstr>
      <vt:lpstr>Thanks!</vt:lpstr>
      <vt:lpstr>Goal:</vt:lpstr>
      <vt:lpstr>Goal:</vt:lpstr>
      <vt:lpstr>Oza et al, Hydrodynamic swimmers</vt:lpstr>
      <vt:lpstr>Oza et al, Hydrodynamic swimmers.</vt:lpstr>
      <vt:lpstr>Oza et al, Hydrodynamic swimmers</vt:lpstr>
      <vt:lpstr>Oza et al, Hydrodynamic swimmers.</vt:lpstr>
      <vt:lpstr>Oza et al, Hydrodynamic swimmers.</vt:lpstr>
      <vt:lpstr>Oza et al, Hydrodynamic swimmers.</vt:lpstr>
      <vt:lpstr>Oza et al, Hydrodynamic swimmers.</vt:lpstr>
      <vt:lpstr>Oza et al, Hydrodynamic swimmers.</vt:lpstr>
      <vt:lpstr>Oza et al, Hydrodynamic swimmers.</vt:lpstr>
      <vt:lpstr>Oza et al, Hydrodynamic swimmers.</vt:lpstr>
      <vt:lpstr>Oza et al, Hydrodynamic swimmers.</vt:lpstr>
      <vt:lpstr>Oza et al, Hydrodynamic swimmers</vt:lpstr>
      <vt:lpstr>Oza et al, Hydrodynamic swimmers.</vt:lpstr>
      <vt:lpstr>Oza et al, Hydrodynamic swimmers.</vt:lpstr>
      <vt:lpstr>Oza et al, Hydrodynamic swimmers.</vt:lpstr>
      <vt:lpstr>Oza et al, Hydrodynamic swimmers</vt:lpstr>
      <vt:lpstr>Oza et al, Hydrodynamic swimmers.</vt:lpstr>
      <vt:lpstr>Oza et al, Hydrodynamic swimmers</vt:lpstr>
      <vt:lpstr>Oza et al, Hydrodynamic swimmers.</vt:lpstr>
      <vt:lpstr>Oza et al, Hydrodynamic swimmers.</vt:lpstr>
      <vt:lpstr>Oza et al, Hydrodynamic swimmers.</vt:lpstr>
      <vt:lpstr>Oza et al, Hydrodynamic swimmers.</vt:lpstr>
      <vt:lpstr>Oza et al, Hydrodynamic swimmers.</vt:lpstr>
      <vt:lpstr>Joseph Keller – Professor Emeritus.</vt:lpstr>
      <vt:lpstr>Joseph Keller – Professor Emeritus.</vt:lpstr>
      <vt:lpstr>Joseph Keller – Professor Emeritus.</vt:lpstr>
      <vt:lpstr>Joseph Keller</vt:lpstr>
      <vt:lpstr>Keller et al, Slender body potential flow.</vt:lpstr>
      <vt:lpstr>Keller et al, Slender body potential flow.</vt:lpstr>
      <vt:lpstr>Keller et al, Slender body potential flow.</vt:lpstr>
      <vt:lpstr>Keller et al, Slender body potential flow.</vt:lpstr>
      <vt:lpstr>Keller et al, Slender body potential flow.</vt:lpstr>
      <vt:lpstr>Keller et al, Slender body potential flow.</vt:lpstr>
      <vt:lpstr>Keller et al, Slender body potential flow.</vt:lpstr>
      <vt:lpstr>Keller et al, Slender body potential flow.</vt:lpstr>
      <vt:lpstr>Keller et al, Slender body potential flow.</vt:lpstr>
      <vt:lpstr>Keller et al, Slender body potential flow.</vt:lpstr>
      <vt:lpstr>Keller et al, Slender body potential flow.</vt:lpstr>
      <vt:lpstr>Keller et al, Uniform Asymptotic Solutions.</vt:lpstr>
      <vt:lpstr>Keller et al, Uniform Asymptotic Solutions.</vt:lpstr>
      <vt:lpstr>Keller et al, Uniform Asymptotic Solutions.</vt:lpstr>
      <vt:lpstr>Keller et al, Uniform Asymptotic Solutions.</vt:lpstr>
      <vt:lpstr>Keller et al, Uniform Asymptotic Solutions.</vt:lpstr>
      <vt:lpstr>Keller et al, Uniform Asymptotic Solutions.</vt:lpstr>
      <vt:lpstr>Title and Content Layout with List</vt:lpstr>
      <vt:lpstr>Title and Content Layout with List</vt:lpstr>
      <vt:lpstr>Title and Content Layout with List</vt:lpstr>
      <vt:lpstr>Title and Content Layout with List</vt:lpstr>
      <vt:lpstr>Title and Content Layout with List</vt:lpstr>
      <vt:lpstr>Title and Content Layout with Chart</vt:lpstr>
      <vt:lpstr>Two Content Layout with Table</vt:lpstr>
      <vt:lpstr>Two Content Layout with SmartArt</vt:lpstr>
      <vt:lpstr>Thanks for listening!   Questions / comments are warmly welcome… the work in progress.</vt:lpstr>
      <vt:lpstr>References:</vt:lpstr>
      <vt:lpstr>Add a Slide Title - 3</vt:lpstr>
      <vt:lpstr>PowerPoint Presentation</vt:lpstr>
      <vt:lpstr>Add a Slide Title - 4</vt:lpstr>
      <vt:lpstr>Add a Slide Title - 5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Three papers in three and a third minutes each… or stuff I don’t really get by Jose…</dc:title>
  <dc:creator>Jose Pabon</dc:creator>
  <cp:lastModifiedBy>Jose Pabon</cp:lastModifiedBy>
  <cp:revision>19</cp:revision>
  <dcterms:created xsi:type="dcterms:W3CDTF">2020-07-28T15:53:11Z</dcterms:created>
  <dcterms:modified xsi:type="dcterms:W3CDTF">2020-08-10T01:37:17Z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0x010100352789E757DECB4580B00BD932FE8828</vt:lpwstr>
  </property>
</Properties>
</file>